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94" r:id="rId7"/>
    <p:sldId id="291" r:id="rId8"/>
    <p:sldId id="292" r:id="rId9"/>
    <p:sldId id="262" r:id="rId10"/>
    <p:sldId id="263" r:id="rId11"/>
    <p:sldId id="293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ousine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ress Start 2P" panose="020B0604020202020204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6D4E89-FFFA-4AF5-B38C-E74E74F3868A}">
  <a:tblStyle styleId="{756D4E89-FFFA-4AF5-B38C-E74E74F386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8de5096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8de5096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0" name="Google Shape;2890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09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68006313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68006313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70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53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0" name="Google Shape;2890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1" name="Google Shape;3401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39250"/>
            <a:ext cx="77040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 i="1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35450" y="3513425"/>
            <a:ext cx="5273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1090975" y="3157775"/>
            <a:ext cx="6067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090975" y="1188100"/>
            <a:ext cx="60678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2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3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2727300" y="3788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555350" y="2498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344175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300825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6245025" y="294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6482400" y="4640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15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241" name="Google Shape;241;p15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5893450" y="1202413"/>
            <a:ext cx="2530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1"/>
          </p:nvPr>
        </p:nvSpPr>
        <p:spPr>
          <a:xfrm>
            <a:off x="5893450" y="1610089"/>
            <a:ext cx="2530800" cy="5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title" idx="2"/>
          </p:nvPr>
        </p:nvSpPr>
        <p:spPr>
          <a:xfrm>
            <a:off x="5893450" y="2308654"/>
            <a:ext cx="2530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3"/>
          </p:nvPr>
        </p:nvSpPr>
        <p:spPr>
          <a:xfrm>
            <a:off x="5893450" y="2716332"/>
            <a:ext cx="2530800" cy="5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 idx="4"/>
          </p:nvPr>
        </p:nvSpPr>
        <p:spPr>
          <a:xfrm>
            <a:off x="5893450" y="3414896"/>
            <a:ext cx="2530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ubTitle" idx="5"/>
          </p:nvPr>
        </p:nvSpPr>
        <p:spPr>
          <a:xfrm>
            <a:off x="5893450" y="3822575"/>
            <a:ext cx="2530800" cy="5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title" idx="6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879913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flipH="1">
            <a:off x="8592088" y="21048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flipH="1">
            <a:off x="8865313" y="38721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 flipH="1">
            <a:off x="5312513" y="48698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 flipH="1">
            <a:off x="300825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flipH="1">
            <a:off x="374313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flipH="1">
            <a:off x="463263" y="47817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 flipH="1">
            <a:off x="3215813" y="231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LANK_1_1_1_1_1_1_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 hasCustomPrompt="1"/>
          </p:nvPr>
        </p:nvSpPr>
        <p:spPr>
          <a:xfrm>
            <a:off x="720000" y="2160543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9" name="Google Shape;289;p18"/>
          <p:cNvSpPr txBox="1">
            <a:spLocks noGrp="1"/>
          </p:cNvSpPr>
          <p:nvPr>
            <p:ph type="subTitle" idx="1"/>
          </p:nvPr>
        </p:nvSpPr>
        <p:spPr>
          <a:xfrm>
            <a:off x="720000" y="2988860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 idx="2" hasCustomPrompt="1"/>
          </p:nvPr>
        </p:nvSpPr>
        <p:spPr>
          <a:xfrm>
            <a:off x="3429000" y="2160531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3"/>
          </p:nvPr>
        </p:nvSpPr>
        <p:spPr>
          <a:xfrm>
            <a:off x="3429000" y="2988831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title" idx="4" hasCustomPrompt="1"/>
          </p:nvPr>
        </p:nvSpPr>
        <p:spPr>
          <a:xfrm>
            <a:off x="6138000" y="2160531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5"/>
          </p:nvPr>
        </p:nvSpPr>
        <p:spPr>
          <a:xfrm>
            <a:off x="6138000" y="2988831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/>
          <p:nvPr/>
        </p:nvSpPr>
        <p:spPr>
          <a:xfrm flipH="1">
            <a:off x="5879913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 flipH="1">
            <a:off x="863763" y="18927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 flipH="1">
            <a:off x="1376338" y="6247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 flipH="1">
            <a:off x="6646488" y="6247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"/>
          <p:cNvSpPr/>
          <p:nvPr/>
        </p:nvSpPr>
        <p:spPr>
          <a:xfrm flipH="1">
            <a:off x="8653238" y="24615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"/>
          <p:cNvSpPr/>
          <p:nvPr/>
        </p:nvSpPr>
        <p:spPr>
          <a:xfrm flipH="1">
            <a:off x="8263038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flipH="1">
            <a:off x="8306388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flipH="1">
            <a:off x="3593213" y="2318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flipH="1">
            <a:off x="300825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flipH="1">
            <a:off x="353188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flipH="1">
            <a:off x="4270375" y="47963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flipH="1">
            <a:off x="1743838" y="479633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0"/>
          <p:cNvGrpSpPr/>
          <p:nvPr/>
        </p:nvGrpSpPr>
        <p:grpSpPr>
          <a:xfrm flipH="1">
            <a:off x="300825" y="4514375"/>
            <a:ext cx="178225" cy="178225"/>
            <a:chOff x="6772475" y="3811500"/>
            <a:chExt cx="178225" cy="178225"/>
          </a:xfrm>
        </p:grpSpPr>
        <p:sp>
          <p:nvSpPr>
            <p:cNvPr id="326" name="Google Shape;326;p20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0"/>
          <p:cNvGrpSpPr/>
          <p:nvPr/>
        </p:nvGrpSpPr>
        <p:grpSpPr>
          <a:xfrm flipH="1">
            <a:off x="8424000" y="957300"/>
            <a:ext cx="178225" cy="178225"/>
            <a:chOff x="6772475" y="3811500"/>
            <a:chExt cx="178225" cy="178225"/>
          </a:xfrm>
        </p:grpSpPr>
        <p:sp>
          <p:nvSpPr>
            <p:cNvPr id="332" name="Google Shape;332;p20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>
            <a:off x="1825125" y="4665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6855925" y="46195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201025" y="45667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8347425" y="32249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344175" y="22046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8321375" y="14347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3946225" y="5312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127600" y="3961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853775" y="695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689275" y="3226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8844175" y="24982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683250" y="4493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940500" y="4451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1"/>
          <p:cNvGrpSpPr/>
          <p:nvPr/>
        </p:nvGrpSpPr>
        <p:grpSpPr>
          <a:xfrm>
            <a:off x="1976863" y="4797388"/>
            <a:ext cx="178225" cy="178225"/>
            <a:chOff x="6772475" y="3811500"/>
            <a:chExt cx="178225" cy="178225"/>
          </a:xfrm>
        </p:grpSpPr>
        <p:sp>
          <p:nvSpPr>
            <p:cNvPr id="353" name="Google Shape;353;p2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374325" y="1330050"/>
            <a:ext cx="178225" cy="178225"/>
            <a:chOff x="6772475" y="3811500"/>
            <a:chExt cx="178225" cy="178225"/>
          </a:xfrm>
        </p:grpSpPr>
        <p:sp>
          <p:nvSpPr>
            <p:cNvPr id="359" name="Google Shape;359;p2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226481" y="230381"/>
            <a:ext cx="654857" cy="545738"/>
            <a:chOff x="3098431" y="2820919"/>
            <a:chExt cx="654857" cy="545738"/>
          </a:xfrm>
        </p:grpSpPr>
        <p:sp>
          <p:nvSpPr>
            <p:cNvPr id="365" name="Google Shape;365;p21"/>
            <p:cNvSpPr/>
            <p:nvPr/>
          </p:nvSpPr>
          <p:spPr>
            <a:xfrm>
              <a:off x="3425859" y="331205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3262154" y="3312053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480446" y="325746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3425859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3371273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3316723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3262154" y="3257466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3207604" y="325746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3480446" y="320293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3425859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316723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262154" y="3202934"/>
              <a:ext cx="54587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207604" y="320293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535032" y="3148347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480446" y="3148347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25859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3371273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316723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3262154" y="3148347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3207604" y="3148347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3098431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3535032" y="3093761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3425859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371273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262154" y="3093761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207604" y="309376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098431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535032" y="3039228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480446" y="3039228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3425859" y="3039228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371273" y="3039228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316723" y="3039228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262154" y="3039228"/>
              <a:ext cx="54587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207604" y="3039228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153017" y="3039228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098431" y="3039228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698701" y="298464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644151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589565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535032" y="2984642"/>
              <a:ext cx="54550" cy="54587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480446" y="2984642"/>
              <a:ext cx="54550" cy="54587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3425859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371273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316723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262154" y="2984642"/>
              <a:ext cx="54587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207604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153017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589565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425859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371273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07604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589565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07604" y="287550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644151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589565" y="2820919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535032" y="2820919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62154" y="2820919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07604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3153017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1"/>
          <p:cNvGrpSpPr/>
          <p:nvPr/>
        </p:nvGrpSpPr>
        <p:grpSpPr>
          <a:xfrm>
            <a:off x="8138440" y="4299019"/>
            <a:ext cx="818581" cy="600289"/>
            <a:chOff x="5179315" y="2820919"/>
            <a:chExt cx="818581" cy="600289"/>
          </a:xfrm>
        </p:grpSpPr>
        <p:sp>
          <p:nvSpPr>
            <p:cNvPr id="425" name="Google Shape;425;p21"/>
            <p:cNvSpPr/>
            <p:nvPr/>
          </p:nvSpPr>
          <p:spPr>
            <a:xfrm>
              <a:off x="5561330" y="3366639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5834154" y="331205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9" y="3021"/>
                  </a:lnTo>
                  <a:lnTo>
                    <a:pt x="301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5615863" y="331205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5561330" y="3312053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5506744" y="331205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5288452" y="331205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5779586" y="325746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5670449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5615863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5561330" y="325746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5506744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5452157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343038" y="325746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725036" y="320293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5670449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615863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5561330" y="320293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5506744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5452157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5397607" y="320293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725036" y="3148347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5670449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5452157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5397607" y="3148347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834154" y="309376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19" y="3020"/>
                  </a:lnTo>
                  <a:lnTo>
                    <a:pt x="301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779586" y="309376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725036" y="309376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670449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561330" y="3093761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452157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397607" y="309376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343038" y="309376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288452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834154" y="3039228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9" y="3018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779586" y="3041000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5725036" y="3041000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5670449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615863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5561330" y="3041000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5506744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452157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5397607" y="3041000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5343038" y="3041000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5288452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5943291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888705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5834154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9" y="3020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5779586" y="298464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5725036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5615863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5561330" y="2984642"/>
              <a:ext cx="54550" cy="54587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5397607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5343038" y="298464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5288452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233902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5179315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5943291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5888705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834154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9" y="3020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5725036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5615863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561330" y="2930055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5397607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5288452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5233902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5179315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888705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725036" y="287550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5670449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615863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561330" y="2875505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506744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452157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397607" y="287550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233902" y="287550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5779586" y="2820919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5725036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670449" y="2820919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5452157" y="2820919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5397607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343038" y="2820919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1"/>
          <p:cNvGrpSpPr/>
          <p:nvPr/>
        </p:nvGrpSpPr>
        <p:grpSpPr>
          <a:xfrm>
            <a:off x="3945738" y="4442088"/>
            <a:ext cx="1252525" cy="322800"/>
            <a:chOff x="3946225" y="4442088"/>
            <a:chExt cx="1252525" cy="322800"/>
          </a:xfrm>
        </p:grpSpPr>
        <p:grpSp>
          <p:nvGrpSpPr>
            <p:cNvPr id="507" name="Google Shape;507;p21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508" name="Google Shape;508;p21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1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536" name="Google Shape;536;p21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" name="Google Shape;554;p21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555" name="Google Shape;555;p21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286000" y="2307100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993550" y="975150"/>
            <a:ext cx="31569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 i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4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5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6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560150" y="9868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499825" y="33773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44175" y="22046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3027450" y="4112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5925" y="46195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719999" y="153580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i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374874" y="153580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i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720000" y="1879000"/>
            <a:ext cx="27432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374875" y="1879000"/>
            <a:ext cx="27432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2727300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555350" y="2498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344175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300825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6245025" y="2944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513125" y="30628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233138" y="46941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156200" y="47393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051075" y="47940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7956725" y="479400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3195875" y="1497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344175" y="305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0675" y="25350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8761450" y="22548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5256100" y="47986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720000" y="1346925"/>
            <a:ext cx="4253400" cy="27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3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3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3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3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3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3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3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3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296475" y="1426587"/>
            <a:ext cx="2606700" cy="26067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/>
          <p:nvPr/>
        </p:nvSpPr>
        <p:spPr>
          <a:xfrm>
            <a:off x="6703525" y="46195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2160650" y="2832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6334500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8549975" y="12565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344175" y="19760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48300" y="1818750"/>
            <a:ext cx="219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2" hasCustomPrompt="1"/>
          </p:nvPr>
        </p:nvSpPr>
        <p:spPr>
          <a:xfrm>
            <a:off x="1338800" y="1459225"/>
            <a:ext cx="12162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"/>
          </p:nvPr>
        </p:nvSpPr>
        <p:spPr>
          <a:xfrm>
            <a:off x="848300" y="2278151"/>
            <a:ext cx="21972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3"/>
          </p:nvPr>
        </p:nvSpPr>
        <p:spPr>
          <a:xfrm>
            <a:off x="3459450" y="1818750"/>
            <a:ext cx="2225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 idx="4" hasCustomPrompt="1"/>
          </p:nvPr>
        </p:nvSpPr>
        <p:spPr>
          <a:xfrm>
            <a:off x="3964800" y="1459225"/>
            <a:ext cx="12144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5"/>
          </p:nvPr>
        </p:nvSpPr>
        <p:spPr>
          <a:xfrm>
            <a:off x="3459450" y="2278150"/>
            <a:ext cx="22251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6"/>
          </p:nvPr>
        </p:nvSpPr>
        <p:spPr>
          <a:xfrm>
            <a:off x="6098500" y="1818750"/>
            <a:ext cx="219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7" hasCustomPrompt="1"/>
          </p:nvPr>
        </p:nvSpPr>
        <p:spPr>
          <a:xfrm>
            <a:off x="6589000" y="1459225"/>
            <a:ext cx="12162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8"/>
          </p:nvPr>
        </p:nvSpPr>
        <p:spPr>
          <a:xfrm>
            <a:off x="6098500" y="2278150"/>
            <a:ext cx="21972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9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13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4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1905700" y="318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05575" y="21207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344175" y="7625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8387250" y="23523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8639525" y="3720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3946225" y="4442088"/>
            <a:ext cx="1252525" cy="322800"/>
            <a:chOff x="3946225" y="4442088"/>
            <a:chExt cx="1252525" cy="322800"/>
          </a:xfrm>
        </p:grpSpPr>
        <p:grpSp>
          <p:nvGrpSpPr>
            <p:cNvPr id="135" name="Google Shape;135;p14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4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4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183" name="Google Shape;183;p14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6" name="Google Shape;226;p14"/>
          <p:cNvSpPr/>
          <p:nvPr/>
        </p:nvSpPr>
        <p:spPr>
          <a:xfrm>
            <a:off x="6601925" y="45667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○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■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○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■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○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■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60" r:id="rId9"/>
    <p:sldLayoutId id="2147483661" r:id="rId10"/>
    <p:sldLayoutId id="2147483663" r:id="rId11"/>
    <p:sldLayoutId id="2147483664" r:id="rId12"/>
    <p:sldLayoutId id="2147483666" r:id="rId13"/>
    <p:sldLayoutId id="214748366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25"/>
          <p:cNvGrpSpPr/>
          <p:nvPr/>
        </p:nvGrpSpPr>
        <p:grpSpPr>
          <a:xfrm>
            <a:off x="7619516" y="3343045"/>
            <a:ext cx="600271" cy="545702"/>
            <a:chOff x="983041" y="1749595"/>
            <a:chExt cx="600271" cy="545702"/>
          </a:xfrm>
        </p:grpSpPr>
        <p:sp>
          <p:nvSpPr>
            <p:cNvPr id="609" name="Google Shape;609;p25"/>
            <p:cNvSpPr/>
            <p:nvPr/>
          </p:nvSpPr>
          <p:spPr>
            <a:xfrm>
              <a:off x="1419589" y="2240693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1092160" y="224069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365038" y="2186143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1146746" y="2186143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1419589" y="213155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1365038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1310452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1255865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1201333" y="213155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1146746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1092160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1474157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1419589" y="2077024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1365038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1310452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1201333" y="207702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146746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092160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037610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1474157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419589" y="2022437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1365038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310452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255865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1201333" y="2022437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1146746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1092160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1037610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1419589" y="196785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1255865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1092160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1474157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1419589" y="1913301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1365038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1255865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1201333" y="1913301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1092160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1037610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1528744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1474157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1419589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1255865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1092100" y="1804175"/>
              <a:ext cx="381998" cy="38197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1037610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983041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1528744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983041" y="1804146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1528744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419589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1365038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1146746" y="174959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983041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1255880" y="1804150"/>
              <a:ext cx="109152" cy="54571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1365038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1092150" y="1749599"/>
              <a:ext cx="54627" cy="108073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5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UP </a:t>
            </a:r>
            <a:r>
              <a:rPr lang="en">
                <a:solidFill>
                  <a:schemeClr val="dk2"/>
                </a:solidFill>
              </a:rPr>
              <a:t>003200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5" name="Google Shape;665;p25"/>
          <p:cNvSpPr txBox="1">
            <a:spLocks noGrp="1"/>
          </p:cNvSpPr>
          <p:nvPr>
            <p:ph type="subTitle" idx="3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67" name="Google Shape;667;p25"/>
          <p:cNvSpPr txBox="1">
            <a:spLocks noGrp="1"/>
          </p:cNvSpPr>
          <p:nvPr>
            <p:ph type="subTitle" idx="1"/>
          </p:nvPr>
        </p:nvSpPr>
        <p:spPr>
          <a:xfrm>
            <a:off x="1935450" y="3513425"/>
            <a:ext cx="5273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YOUR PRESENTATION BEGINS</a:t>
            </a:r>
            <a:endParaRPr dirty="0"/>
          </a:p>
        </p:txBody>
      </p:sp>
      <p:sp>
        <p:nvSpPr>
          <p:cNvPr id="668" name="Google Shape;668;p25"/>
          <p:cNvSpPr/>
          <p:nvPr/>
        </p:nvSpPr>
        <p:spPr>
          <a:xfrm rot="5395110">
            <a:off x="2351496" y="3660125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5696500" y="418788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4436975" y="6615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1064750" y="2938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254025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5"/>
          <p:cNvSpPr txBox="1">
            <a:spLocks noGrp="1"/>
          </p:cNvSpPr>
          <p:nvPr>
            <p:ph type="subTitle" idx="2"/>
          </p:nvPr>
        </p:nvSpPr>
        <p:spPr>
          <a:xfrm>
            <a:off x="1009765" y="4640077"/>
            <a:ext cx="15630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Alvin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Khoirul</a:t>
            </a:r>
            <a:endParaRPr dirty="0"/>
          </a:p>
        </p:txBody>
      </p:sp>
      <p:sp>
        <p:nvSpPr>
          <p:cNvPr id="676" name="Google Shape;676;p25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UP </a:t>
            </a:r>
            <a:r>
              <a:rPr lang="en">
                <a:solidFill>
                  <a:schemeClr val="dk2"/>
                </a:solidFill>
              </a:rPr>
              <a:t>25000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77" name="Google Shape;677;p25"/>
          <p:cNvGrpSpPr/>
          <p:nvPr/>
        </p:nvGrpSpPr>
        <p:grpSpPr>
          <a:xfrm>
            <a:off x="3419735" y="294423"/>
            <a:ext cx="491152" cy="491152"/>
            <a:chOff x="3419735" y="294423"/>
            <a:chExt cx="491152" cy="491152"/>
          </a:xfrm>
        </p:grpSpPr>
        <p:grpSp>
          <p:nvGrpSpPr>
            <p:cNvPr id="678" name="Google Shape;678;p25"/>
            <p:cNvGrpSpPr/>
            <p:nvPr/>
          </p:nvGrpSpPr>
          <p:grpSpPr>
            <a:xfrm>
              <a:off x="3419735" y="294423"/>
              <a:ext cx="491152" cy="491152"/>
              <a:chOff x="1037610" y="705511"/>
              <a:chExt cx="491152" cy="491152"/>
            </a:xfrm>
          </p:grpSpPr>
          <p:sp>
            <p:nvSpPr>
              <p:cNvPr id="679" name="Google Shape;679;p25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5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5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1146750" y="814612"/>
                <a:ext cx="266777" cy="25804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719;p25"/>
            <p:cNvGrpSpPr/>
            <p:nvPr/>
          </p:nvGrpSpPr>
          <p:grpSpPr>
            <a:xfrm>
              <a:off x="3419735" y="294423"/>
              <a:ext cx="491152" cy="491152"/>
              <a:chOff x="1037610" y="705511"/>
              <a:chExt cx="491152" cy="491152"/>
            </a:xfrm>
          </p:grpSpPr>
          <p:sp>
            <p:nvSpPr>
              <p:cNvPr id="720" name="Google Shape;720;p25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5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5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5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5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5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5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5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5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5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0" name="Google Shape;760;p25"/>
          <p:cNvGrpSpPr/>
          <p:nvPr/>
        </p:nvGrpSpPr>
        <p:grpSpPr>
          <a:xfrm>
            <a:off x="7030325" y="4135513"/>
            <a:ext cx="178225" cy="178225"/>
            <a:chOff x="6772475" y="3811500"/>
            <a:chExt cx="178225" cy="178225"/>
          </a:xfrm>
        </p:grpSpPr>
        <p:sp>
          <p:nvSpPr>
            <p:cNvPr id="761" name="Google Shape;761;p25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5"/>
          <p:cNvGrpSpPr/>
          <p:nvPr/>
        </p:nvGrpSpPr>
        <p:grpSpPr>
          <a:xfrm>
            <a:off x="1633900" y="735075"/>
            <a:ext cx="178225" cy="178225"/>
            <a:chOff x="6772475" y="3811500"/>
            <a:chExt cx="178225" cy="178225"/>
          </a:xfrm>
        </p:grpSpPr>
        <p:sp>
          <p:nvSpPr>
            <p:cNvPr id="767" name="Google Shape;767;p25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5"/>
          <p:cNvGrpSpPr/>
          <p:nvPr/>
        </p:nvGrpSpPr>
        <p:grpSpPr>
          <a:xfrm>
            <a:off x="801366" y="3598941"/>
            <a:ext cx="600271" cy="491134"/>
            <a:chOff x="801366" y="3598941"/>
            <a:chExt cx="600271" cy="491134"/>
          </a:xfrm>
        </p:grpSpPr>
        <p:sp>
          <p:nvSpPr>
            <p:cNvPr id="773" name="Google Shape;773;p25"/>
            <p:cNvSpPr/>
            <p:nvPr/>
          </p:nvSpPr>
          <p:spPr>
            <a:xfrm>
              <a:off x="1347069" y="4035488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1292482" y="4035488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237914" y="4035488"/>
              <a:ext cx="54586" cy="54586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1183363" y="4035488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965071" y="4035488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910485" y="4035488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855935" y="4035488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01366" y="4035488"/>
              <a:ext cx="54586" cy="54586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237914" y="3980938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910485" y="3980938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347069" y="392635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237914" y="392635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183363" y="392635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128777" y="392635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074190" y="39263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019658" y="3926351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965071" y="39263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910485" y="39263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347069" y="3871819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237914" y="3871819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1183363" y="3871819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1128777" y="3871819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1019658" y="3871819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965071" y="3871819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910485" y="3871819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1347069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1292482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1237914" y="3817233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183363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1128777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1074190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1019658" y="3817233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965071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910485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855935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1292482" y="376264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1237914" y="376264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910485" y="376264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855935" y="376264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801366" y="376264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1237914" y="3708096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1183363" y="3708096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1128777" y="3708096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965071" y="3708096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998350" y="3735001"/>
              <a:ext cx="255973" cy="187921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801366" y="3708096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1183363" y="365350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1019658" y="3653509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801366" y="3653509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1237914" y="3598941"/>
              <a:ext cx="54586" cy="54586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1183363" y="3598941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1019658" y="3598941"/>
              <a:ext cx="54550" cy="54586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965071" y="3598941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6" name="Google Shape;826;p25"/>
            <p:cNvGrpSpPr/>
            <p:nvPr/>
          </p:nvGrpSpPr>
          <p:grpSpPr>
            <a:xfrm>
              <a:off x="801366" y="3598941"/>
              <a:ext cx="600271" cy="491134"/>
              <a:chOff x="983041" y="3919553"/>
              <a:chExt cx="600271" cy="491134"/>
            </a:xfrm>
          </p:grpSpPr>
          <p:sp>
            <p:nvSpPr>
              <p:cNvPr id="827" name="Google Shape;827;p25"/>
              <p:cNvSpPr/>
              <p:nvPr/>
            </p:nvSpPr>
            <p:spPr>
              <a:xfrm>
                <a:off x="1528744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>
                <a:off x="1474157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>
                <a:off x="1419589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>
                <a:off x="1365038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>
                <a:off x="1146746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>
                <a:off x="1092160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>
                <a:off x="1037610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5"/>
              <p:cNvSpPr/>
              <p:nvPr/>
            </p:nvSpPr>
            <p:spPr>
              <a:xfrm>
                <a:off x="983041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>
                <a:off x="1419589" y="4301550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5"/>
              <p:cNvSpPr/>
              <p:nvPr/>
            </p:nvSpPr>
            <p:spPr>
              <a:xfrm>
                <a:off x="1092160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1528744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1419589" y="424696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FFF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1365038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1310452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1255865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1201333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1146746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1092160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1528744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1419589" y="4192432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1365038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1310452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1201333" y="4192432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1146746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1092160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1528744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1474157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1419589" y="413784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1365038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1310452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1255865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1201333" y="413784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1146746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1092160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1037610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1474157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1419589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1310452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1146746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1092160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1037610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983041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1419589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1365038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1310452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1255865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5"/>
              <p:cNvSpPr/>
              <p:nvPr/>
            </p:nvSpPr>
            <p:spPr>
              <a:xfrm>
                <a:off x="1201333" y="4028708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5"/>
              <p:cNvSpPr/>
              <p:nvPr/>
            </p:nvSpPr>
            <p:spPr>
              <a:xfrm>
                <a:off x="1146746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983041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365038" y="397412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201333" y="397412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983041" y="3974122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1419589" y="391955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365038" y="391955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201333" y="391955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146746" y="391955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3" name="Google Shape;883;p25"/>
          <p:cNvGrpSpPr/>
          <p:nvPr/>
        </p:nvGrpSpPr>
        <p:grpSpPr>
          <a:xfrm>
            <a:off x="5480575" y="649425"/>
            <a:ext cx="178225" cy="178225"/>
            <a:chOff x="6772475" y="3811500"/>
            <a:chExt cx="178225" cy="178225"/>
          </a:xfrm>
        </p:grpSpPr>
        <p:sp>
          <p:nvSpPr>
            <p:cNvPr id="884" name="Google Shape;884;p25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25"/>
          <p:cNvSpPr/>
          <p:nvPr/>
        </p:nvSpPr>
        <p:spPr>
          <a:xfrm>
            <a:off x="829591" y="4599928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891" name="Google Shape;891;p25"/>
          <p:cNvSpPr/>
          <p:nvPr/>
        </p:nvSpPr>
        <p:spPr>
          <a:xfrm>
            <a:off x="720002" y="1957822"/>
            <a:ext cx="2674685" cy="4254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1" dirty="0"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PROGRAM</a:t>
            </a:r>
            <a:endParaRPr b="1" i="1" dirty="0"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chemeClr val="dk2"/>
                  </a:gs>
                  <a:gs pos="25000">
                    <a:schemeClr val="accent2"/>
                  </a:gs>
                  <a:gs pos="41000">
                    <a:schemeClr val="accent1"/>
                  </a:gs>
                  <a:gs pos="66000">
                    <a:srgbClr val="FF3B00"/>
                  </a:gs>
                  <a:gs pos="67000">
                    <a:schemeClr val="accent2"/>
                  </a:gs>
                  <a:gs pos="7400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atin typeface="Press Start 2P"/>
            </a:endParaRPr>
          </a:p>
        </p:txBody>
      </p:sp>
      <p:sp>
        <p:nvSpPr>
          <p:cNvPr id="892" name="Google Shape;892;p25"/>
          <p:cNvSpPr/>
          <p:nvPr/>
        </p:nvSpPr>
        <p:spPr>
          <a:xfrm>
            <a:off x="3492224" y="1957825"/>
            <a:ext cx="2301550" cy="4254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1" dirty="0"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BILING</a:t>
            </a:r>
            <a:endParaRPr b="1" i="1" dirty="0"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chemeClr val="dk2"/>
                  </a:gs>
                  <a:gs pos="25000">
                    <a:schemeClr val="accent2"/>
                  </a:gs>
                  <a:gs pos="41000">
                    <a:schemeClr val="accent1"/>
                  </a:gs>
                  <a:gs pos="66000">
                    <a:srgbClr val="FF3B00"/>
                  </a:gs>
                  <a:gs pos="67000">
                    <a:schemeClr val="accent2"/>
                  </a:gs>
                  <a:gs pos="7400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atin typeface="Press Start 2P"/>
            </a:endParaRPr>
          </a:p>
        </p:txBody>
      </p:sp>
      <p:sp>
        <p:nvSpPr>
          <p:cNvPr id="893" name="Google Shape;893;p25"/>
          <p:cNvSpPr/>
          <p:nvPr/>
        </p:nvSpPr>
        <p:spPr>
          <a:xfrm>
            <a:off x="5888736" y="1957822"/>
            <a:ext cx="2535261" cy="4254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1" dirty="0"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WARNET</a:t>
            </a:r>
            <a:endParaRPr b="1" i="1" dirty="0"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chemeClr val="dk2"/>
                  </a:gs>
                  <a:gs pos="25000">
                    <a:schemeClr val="accent2"/>
                  </a:gs>
                  <a:gs pos="41000">
                    <a:schemeClr val="accent1"/>
                  </a:gs>
                  <a:gs pos="66000">
                    <a:srgbClr val="FF3B00"/>
                  </a:gs>
                  <a:gs pos="67000">
                    <a:schemeClr val="accent2"/>
                  </a:gs>
                  <a:gs pos="7400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atin typeface="Press Start 2P"/>
            </a:endParaRPr>
          </a:p>
        </p:txBody>
      </p:sp>
      <p:sp>
        <p:nvSpPr>
          <p:cNvPr id="894" name="Google Shape;894;p25"/>
          <p:cNvSpPr/>
          <p:nvPr/>
        </p:nvSpPr>
        <p:spPr>
          <a:xfrm>
            <a:off x="7779125" y="3451125"/>
            <a:ext cx="112500" cy="1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5"/>
          <p:cNvSpPr/>
          <p:nvPr/>
        </p:nvSpPr>
        <p:spPr>
          <a:xfrm>
            <a:off x="7944200" y="3451125"/>
            <a:ext cx="112500" cy="1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25"/>
          <p:cNvGrpSpPr/>
          <p:nvPr/>
        </p:nvGrpSpPr>
        <p:grpSpPr>
          <a:xfrm>
            <a:off x="7619516" y="3343045"/>
            <a:ext cx="600271" cy="545702"/>
            <a:chOff x="983041" y="1749595"/>
            <a:chExt cx="600271" cy="545702"/>
          </a:xfrm>
        </p:grpSpPr>
        <p:sp>
          <p:nvSpPr>
            <p:cNvPr id="897" name="Google Shape;897;p25"/>
            <p:cNvSpPr/>
            <p:nvPr/>
          </p:nvSpPr>
          <p:spPr>
            <a:xfrm>
              <a:off x="1419589" y="2240693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1092160" y="224069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1365038" y="2186143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1146746" y="2186143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1419589" y="213155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1365038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1310452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1255865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1201333" y="213155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1146746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1092160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1474157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1419589" y="2077024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1365038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1310452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1201333" y="207702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1146746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1092160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1037610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1474157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1419589" y="2022437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1365038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1310452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255865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1201333" y="2022437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1146746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1092160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1037610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1419589" y="196785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1255865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1092160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1474157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1419589" y="1913301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1365038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1255865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1201333" y="1913301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1092160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1037610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528744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474157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419589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255865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092160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037610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983041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528744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365038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310452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201333" y="1804146"/>
              <a:ext cx="54550" cy="54587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146746" y="1804146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983041" y="1804146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528744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419589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365038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146746" y="174959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092160" y="174959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983041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5"/>
          <p:cNvGrpSpPr/>
          <p:nvPr/>
        </p:nvGrpSpPr>
        <p:grpSpPr>
          <a:xfrm>
            <a:off x="3946225" y="4442088"/>
            <a:ext cx="1252525" cy="322800"/>
            <a:chOff x="3946225" y="4442088"/>
            <a:chExt cx="1252525" cy="322800"/>
          </a:xfrm>
        </p:grpSpPr>
        <p:grpSp>
          <p:nvGrpSpPr>
            <p:cNvPr id="955" name="Google Shape;955;p25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956" name="Google Shape;956;p25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25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984" name="Google Shape;984;p25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5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1003" name="Google Shape;1003;p25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5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5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5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5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5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5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332;p26">
            <a:extLst>
              <a:ext uri="{FF2B5EF4-FFF2-40B4-BE49-F238E27FC236}">
                <a16:creationId xmlns:a16="http://schemas.microsoft.com/office/drawing/2014/main" id="{63C521DE-8121-CDA3-DC85-39CC53A321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34145" y="2571750"/>
            <a:ext cx="3999910" cy="2504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chemeClr val="dk2"/>
                </a:solidFill>
              </a:rPr>
              <a:t>Dasar Sistem Komputer</a:t>
            </a:r>
            <a:endParaRPr sz="1400" b="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32"/>
          <p:cNvSpPr txBox="1">
            <a:spLocks noGrp="1"/>
          </p:cNvSpPr>
          <p:nvPr>
            <p:ph type="title"/>
          </p:nvPr>
        </p:nvSpPr>
        <p:spPr>
          <a:xfrm>
            <a:off x="577864" y="636892"/>
            <a:ext cx="7988271" cy="53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SCREENSHOOT TAMPILAN UNGGAHAN GITHUB :</a:t>
            </a:r>
            <a:endParaRPr sz="1600" dirty="0"/>
          </a:p>
        </p:txBody>
      </p:sp>
      <p:sp>
        <p:nvSpPr>
          <p:cNvPr id="3408" name="Google Shape;3408;p32"/>
          <p:cNvSpPr/>
          <p:nvPr/>
        </p:nvSpPr>
        <p:spPr>
          <a:xfrm>
            <a:off x="4868225" y="4044888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9" name="Google Shape;3409;p32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0" name="Google Shape;3410;p32"/>
          <p:cNvSpPr/>
          <p:nvPr/>
        </p:nvSpPr>
        <p:spPr>
          <a:xfrm>
            <a:off x="6827600" y="3062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2" name="Google Shape;3412;p32"/>
          <p:cNvGrpSpPr/>
          <p:nvPr/>
        </p:nvGrpSpPr>
        <p:grpSpPr>
          <a:xfrm>
            <a:off x="8201663" y="3866663"/>
            <a:ext cx="178225" cy="178225"/>
            <a:chOff x="6772475" y="3811500"/>
            <a:chExt cx="178225" cy="178225"/>
          </a:xfrm>
        </p:grpSpPr>
        <p:sp>
          <p:nvSpPr>
            <p:cNvPr id="3413" name="Google Shape;3413;p32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2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2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2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2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8" name="Google Shape;3418;p32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3419" name="Google Shape;3419;p32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2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2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2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2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4" name="Google Shape;3424;p32"/>
          <p:cNvGrpSpPr/>
          <p:nvPr/>
        </p:nvGrpSpPr>
        <p:grpSpPr>
          <a:xfrm>
            <a:off x="3867588" y="2874600"/>
            <a:ext cx="178225" cy="178225"/>
            <a:chOff x="6772475" y="3811500"/>
            <a:chExt cx="178225" cy="178225"/>
          </a:xfrm>
        </p:grpSpPr>
        <p:sp>
          <p:nvSpPr>
            <p:cNvPr id="3425" name="Google Shape;3425;p32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2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0" name="Google Shape;3430;p32"/>
          <p:cNvGrpSpPr/>
          <p:nvPr/>
        </p:nvGrpSpPr>
        <p:grpSpPr>
          <a:xfrm>
            <a:off x="727470" y="3690614"/>
            <a:ext cx="654821" cy="600289"/>
            <a:chOff x="858495" y="3872125"/>
            <a:chExt cx="654821" cy="600289"/>
          </a:xfrm>
        </p:grpSpPr>
        <p:grpSp>
          <p:nvGrpSpPr>
            <p:cNvPr id="3431" name="Google Shape;3431;p32"/>
            <p:cNvGrpSpPr/>
            <p:nvPr/>
          </p:nvGrpSpPr>
          <p:grpSpPr>
            <a:xfrm>
              <a:off x="858495" y="3872125"/>
              <a:ext cx="654821" cy="600289"/>
              <a:chOff x="846645" y="1301313"/>
              <a:chExt cx="654821" cy="600289"/>
            </a:xfrm>
          </p:grpSpPr>
          <p:sp>
            <p:nvSpPr>
              <p:cNvPr id="3432" name="Google Shape;3432;p32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2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2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2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2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2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2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2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2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32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32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32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32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32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32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32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32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32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32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32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32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32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32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32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32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32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32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32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32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32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32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32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32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2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32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32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32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32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2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2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2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2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2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2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2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2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2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2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2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2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2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2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2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2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2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2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8" name="Google Shape;3488;p32"/>
            <p:cNvSpPr/>
            <p:nvPr/>
          </p:nvSpPr>
          <p:spPr>
            <a:xfrm>
              <a:off x="1062025" y="4069750"/>
              <a:ext cx="245400" cy="19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9" name="Google Shape;3489;p32"/>
            <p:cNvGrpSpPr/>
            <p:nvPr/>
          </p:nvGrpSpPr>
          <p:grpSpPr>
            <a:xfrm>
              <a:off x="858495" y="3872125"/>
              <a:ext cx="654821" cy="600289"/>
              <a:chOff x="846645" y="1301313"/>
              <a:chExt cx="654821" cy="600289"/>
            </a:xfrm>
          </p:grpSpPr>
          <p:sp>
            <p:nvSpPr>
              <p:cNvPr id="3490" name="Google Shape;3490;p32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2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2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2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2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2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2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2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2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2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2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2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2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2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2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2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2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2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2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2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2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2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32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32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32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32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32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2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2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2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2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2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2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2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2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2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2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2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2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2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2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2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2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2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2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2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2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32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32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32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32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32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32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32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32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32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46" name="Google Shape;3546;p32"/>
          <p:cNvGrpSpPr/>
          <p:nvPr/>
        </p:nvGrpSpPr>
        <p:grpSpPr>
          <a:xfrm>
            <a:off x="7343616" y="1250720"/>
            <a:ext cx="600271" cy="545702"/>
            <a:chOff x="7343616" y="1250720"/>
            <a:chExt cx="600271" cy="545702"/>
          </a:xfrm>
        </p:grpSpPr>
        <p:grpSp>
          <p:nvGrpSpPr>
            <p:cNvPr id="3547" name="Google Shape;3547;p32"/>
            <p:cNvGrpSpPr/>
            <p:nvPr/>
          </p:nvGrpSpPr>
          <p:grpSpPr>
            <a:xfrm>
              <a:off x="7343616" y="1250720"/>
              <a:ext cx="600271" cy="545702"/>
              <a:chOff x="983041" y="1749595"/>
              <a:chExt cx="600271" cy="545702"/>
            </a:xfrm>
          </p:grpSpPr>
          <p:sp>
            <p:nvSpPr>
              <p:cNvPr id="3548" name="Google Shape;3548;p32"/>
              <p:cNvSpPr/>
              <p:nvPr/>
            </p:nvSpPr>
            <p:spPr>
              <a:xfrm>
                <a:off x="1419589" y="224069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32"/>
              <p:cNvSpPr/>
              <p:nvPr/>
            </p:nvSpPr>
            <p:spPr>
              <a:xfrm>
                <a:off x="1092160" y="224069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32"/>
              <p:cNvSpPr/>
              <p:nvPr/>
            </p:nvSpPr>
            <p:spPr>
              <a:xfrm>
                <a:off x="1365038" y="218614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32"/>
              <p:cNvSpPr/>
              <p:nvPr/>
            </p:nvSpPr>
            <p:spPr>
              <a:xfrm>
                <a:off x="1146746" y="218614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2"/>
              <p:cNvSpPr/>
              <p:nvPr/>
            </p:nvSpPr>
            <p:spPr>
              <a:xfrm>
                <a:off x="1419589" y="213155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32"/>
              <p:cNvSpPr/>
              <p:nvPr/>
            </p:nvSpPr>
            <p:spPr>
              <a:xfrm>
                <a:off x="1365038" y="213155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32"/>
              <p:cNvSpPr/>
              <p:nvPr/>
            </p:nvSpPr>
            <p:spPr>
              <a:xfrm>
                <a:off x="1310452" y="213155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32"/>
              <p:cNvSpPr/>
              <p:nvPr/>
            </p:nvSpPr>
            <p:spPr>
              <a:xfrm>
                <a:off x="1255865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32"/>
              <p:cNvSpPr/>
              <p:nvPr/>
            </p:nvSpPr>
            <p:spPr>
              <a:xfrm>
                <a:off x="1201333" y="213155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32"/>
              <p:cNvSpPr/>
              <p:nvPr/>
            </p:nvSpPr>
            <p:spPr>
              <a:xfrm>
                <a:off x="1146746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32"/>
              <p:cNvSpPr/>
              <p:nvPr/>
            </p:nvSpPr>
            <p:spPr>
              <a:xfrm>
                <a:off x="1092160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32"/>
              <p:cNvSpPr/>
              <p:nvPr/>
            </p:nvSpPr>
            <p:spPr>
              <a:xfrm>
                <a:off x="1474157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32"/>
              <p:cNvSpPr/>
              <p:nvPr/>
            </p:nvSpPr>
            <p:spPr>
              <a:xfrm>
                <a:off x="1419589" y="207702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32"/>
              <p:cNvSpPr/>
              <p:nvPr/>
            </p:nvSpPr>
            <p:spPr>
              <a:xfrm>
                <a:off x="1365038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32"/>
              <p:cNvSpPr/>
              <p:nvPr/>
            </p:nvSpPr>
            <p:spPr>
              <a:xfrm>
                <a:off x="1310452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2"/>
              <p:cNvSpPr/>
              <p:nvPr/>
            </p:nvSpPr>
            <p:spPr>
              <a:xfrm>
                <a:off x="1201333" y="207702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2"/>
              <p:cNvSpPr/>
              <p:nvPr/>
            </p:nvSpPr>
            <p:spPr>
              <a:xfrm>
                <a:off x="1146746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2"/>
              <p:cNvSpPr/>
              <p:nvPr/>
            </p:nvSpPr>
            <p:spPr>
              <a:xfrm>
                <a:off x="1092160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2"/>
              <p:cNvSpPr/>
              <p:nvPr/>
            </p:nvSpPr>
            <p:spPr>
              <a:xfrm>
                <a:off x="1037610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2"/>
              <p:cNvSpPr/>
              <p:nvPr/>
            </p:nvSpPr>
            <p:spPr>
              <a:xfrm>
                <a:off x="1474157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2"/>
              <p:cNvSpPr/>
              <p:nvPr/>
            </p:nvSpPr>
            <p:spPr>
              <a:xfrm>
                <a:off x="1419589" y="2022437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2"/>
              <p:cNvSpPr/>
              <p:nvPr/>
            </p:nvSpPr>
            <p:spPr>
              <a:xfrm>
                <a:off x="1365038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2"/>
              <p:cNvSpPr/>
              <p:nvPr/>
            </p:nvSpPr>
            <p:spPr>
              <a:xfrm>
                <a:off x="1310452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2"/>
              <p:cNvSpPr/>
              <p:nvPr/>
            </p:nvSpPr>
            <p:spPr>
              <a:xfrm>
                <a:off x="1255865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2"/>
              <p:cNvSpPr/>
              <p:nvPr/>
            </p:nvSpPr>
            <p:spPr>
              <a:xfrm>
                <a:off x="1201333" y="2022437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2"/>
              <p:cNvSpPr/>
              <p:nvPr/>
            </p:nvSpPr>
            <p:spPr>
              <a:xfrm>
                <a:off x="1146746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2"/>
              <p:cNvSpPr/>
              <p:nvPr/>
            </p:nvSpPr>
            <p:spPr>
              <a:xfrm>
                <a:off x="1092160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2"/>
              <p:cNvSpPr/>
              <p:nvPr/>
            </p:nvSpPr>
            <p:spPr>
              <a:xfrm>
                <a:off x="1037610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2"/>
              <p:cNvSpPr/>
              <p:nvPr/>
            </p:nvSpPr>
            <p:spPr>
              <a:xfrm>
                <a:off x="1419589" y="196785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2"/>
              <p:cNvSpPr/>
              <p:nvPr/>
            </p:nvSpPr>
            <p:spPr>
              <a:xfrm>
                <a:off x="1255865" y="196785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2"/>
              <p:cNvSpPr/>
              <p:nvPr/>
            </p:nvSpPr>
            <p:spPr>
              <a:xfrm>
                <a:off x="1092160" y="196785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2"/>
              <p:cNvSpPr/>
              <p:nvPr/>
            </p:nvSpPr>
            <p:spPr>
              <a:xfrm>
                <a:off x="1474157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2"/>
              <p:cNvSpPr/>
              <p:nvPr/>
            </p:nvSpPr>
            <p:spPr>
              <a:xfrm>
                <a:off x="1419589" y="191330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2"/>
              <p:cNvSpPr/>
              <p:nvPr/>
            </p:nvSpPr>
            <p:spPr>
              <a:xfrm>
                <a:off x="1365038" y="191330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32"/>
              <p:cNvSpPr/>
              <p:nvPr/>
            </p:nvSpPr>
            <p:spPr>
              <a:xfrm>
                <a:off x="1255865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32"/>
              <p:cNvSpPr/>
              <p:nvPr/>
            </p:nvSpPr>
            <p:spPr>
              <a:xfrm>
                <a:off x="1201333" y="191330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32"/>
              <p:cNvSpPr/>
              <p:nvPr/>
            </p:nvSpPr>
            <p:spPr>
              <a:xfrm>
                <a:off x="1092160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2"/>
              <p:cNvSpPr/>
              <p:nvPr/>
            </p:nvSpPr>
            <p:spPr>
              <a:xfrm>
                <a:off x="1037610" y="191330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2"/>
              <p:cNvSpPr/>
              <p:nvPr/>
            </p:nvSpPr>
            <p:spPr>
              <a:xfrm>
                <a:off x="1528744" y="185873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2"/>
              <p:cNvSpPr/>
              <p:nvPr/>
            </p:nvSpPr>
            <p:spPr>
              <a:xfrm>
                <a:off x="1474157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2"/>
              <p:cNvSpPr/>
              <p:nvPr/>
            </p:nvSpPr>
            <p:spPr>
              <a:xfrm>
                <a:off x="1419589" y="185873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2"/>
              <p:cNvSpPr/>
              <p:nvPr/>
            </p:nvSpPr>
            <p:spPr>
              <a:xfrm>
                <a:off x="1255865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2"/>
              <p:cNvSpPr/>
              <p:nvPr/>
            </p:nvSpPr>
            <p:spPr>
              <a:xfrm>
                <a:off x="1092160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2"/>
              <p:cNvSpPr/>
              <p:nvPr/>
            </p:nvSpPr>
            <p:spPr>
              <a:xfrm>
                <a:off x="1037610" y="185873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2"/>
              <p:cNvSpPr/>
              <p:nvPr/>
            </p:nvSpPr>
            <p:spPr>
              <a:xfrm>
                <a:off x="983041" y="185873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2"/>
              <p:cNvSpPr/>
              <p:nvPr/>
            </p:nvSpPr>
            <p:spPr>
              <a:xfrm>
                <a:off x="1528744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2"/>
              <p:cNvSpPr/>
              <p:nvPr/>
            </p:nvSpPr>
            <p:spPr>
              <a:xfrm>
                <a:off x="1365038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2"/>
              <p:cNvSpPr/>
              <p:nvPr/>
            </p:nvSpPr>
            <p:spPr>
              <a:xfrm>
                <a:off x="1310452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2"/>
              <p:cNvSpPr/>
              <p:nvPr/>
            </p:nvSpPr>
            <p:spPr>
              <a:xfrm>
                <a:off x="1201333" y="1804146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2"/>
              <p:cNvSpPr/>
              <p:nvPr/>
            </p:nvSpPr>
            <p:spPr>
              <a:xfrm>
                <a:off x="1146746" y="180414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2"/>
              <p:cNvSpPr/>
              <p:nvPr/>
            </p:nvSpPr>
            <p:spPr>
              <a:xfrm>
                <a:off x="983041" y="1804146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2"/>
              <p:cNvSpPr/>
              <p:nvPr/>
            </p:nvSpPr>
            <p:spPr>
              <a:xfrm>
                <a:off x="1528744" y="174959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2"/>
              <p:cNvSpPr/>
              <p:nvPr/>
            </p:nvSpPr>
            <p:spPr>
              <a:xfrm>
                <a:off x="1419589" y="1749595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2"/>
              <p:cNvSpPr/>
              <p:nvPr/>
            </p:nvSpPr>
            <p:spPr>
              <a:xfrm>
                <a:off x="1365038" y="174959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2"/>
              <p:cNvSpPr/>
              <p:nvPr/>
            </p:nvSpPr>
            <p:spPr>
              <a:xfrm>
                <a:off x="1146746" y="174959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2"/>
              <p:cNvSpPr/>
              <p:nvPr/>
            </p:nvSpPr>
            <p:spPr>
              <a:xfrm>
                <a:off x="1092160" y="174959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2"/>
              <p:cNvSpPr/>
              <p:nvPr/>
            </p:nvSpPr>
            <p:spPr>
              <a:xfrm>
                <a:off x="983041" y="1749595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5" name="Google Shape;3605;p32"/>
            <p:cNvSpPr/>
            <p:nvPr/>
          </p:nvSpPr>
          <p:spPr>
            <a:xfrm>
              <a:off x="7503325" y="1359850"/>
              <a:ext cx="276300" cy="28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6" name="Google Shape;3606;p32"/>
            <p:cNvGrpSpPr/>
            <p:nvPr/>
          </p:nvGrpSpPr>
          <p:grpSpPr>
            <a:xfrm>
              <a:off x="7343616" y="1250720"/>
              <a:ext cx="600271" cy="545702"/>
              <a:chOff x="983041" y="1749595"/>
              <a:chExt cx="600271" cy="545702"/>
            </a:xfrm>
          </p:grpSpPr>
          <p:sp>
            <p:nvSpPr>
              <p:cNvPr id="3607" name="Google Shape;3607;p32"/>
              <p:cNvSpPr/>
              <p:nvPr/>
            </p:nvSpPr>
            <p:spPr>
              <a:xfrm>
                <a:off x="1419589" y="224069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2"/>
              <p:cNvSpPr/>
              <p:nvPr/>
            </p:nvSpPr>
            <p:spPr>
              <a:xfrm>
                <a:off x="1092160" y="224069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2"/>
              <p:cNvSpPr/>
              <p:nvPr/>
            </p:nvSpPr>
            <p:spPr>
              <a:xfrm>
                <a:off x="1365038" y="218614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2"/>
              <p:cNvSpPr/>
              <p:nvPr/>
            </p:nvSpPr>
            <p:spPr>
              <a:xfrm>
                <a:off x="1146746" y="218614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2"/>
              <p:cNvSpPr/>
              <p:nvPr/>
            </p:nvSpPr>
            <p:spPr>
              <a:xfrm>
                <a:off x="1419589" y="213155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2"/>
              <p:cNvSpPr/>
              <p:nvPr/>
            </p:nvSpPr>
            <p:spPr>
              <a:xfrm>
                <a:off x="1365038" y="213155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2"/>
              <p:cNvSpPr/>
              <p:nvPr/>
            </p:nvSpPr>
            <p:spPr>
              <a:xfrm>
                <a:off x="1310452" y="213155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2"/>
              <p:cNvSpPr/>
              <p:nvPr/>
            </p:nvSpPr>
            <p:spPr>
              <a:xfrm>
                <a:off x="1255865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2"/>
              <p:cNvSpPr/>
              <p:nvPr/>
            </p:nvSpPr>
            <p:spPr>
              <a:xfrm>
                <a:off x="1201333" y="213155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2"/>
              <p:cNvSpPr/>
              <p:nvPr/>
            </p:nvSpPr>
            <p:spPr>
              <a:xfrm>
                <a:off x="1146746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2"/>
              <p:cNvSpPr/>
              <p:nvPr/>
            </p:nvSpPr>
            <p:spPr>
              <a:xfrm>
                <a:off x="1092160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2"/>
              <p:cNvSpPr/>
              <p:nvPr/>
            </p:nvSpPr>
            <p:spPr>
              <a:xfrm>
                <a:off x="1474157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32"/>
              <p:cNvSpPr/>
              <p:nvPr/>
            </p:nvSpPr>
            <p:spPr>
              <a:xfrm>
                <a:off x="1419589" y="207702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32"/>
              <p:cNvSpPr/>
              <p:nvPr/>
            </p:nvSpPr>
            <p:spPr>
              <a:xfrm>
                <a:off x="1365038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2"/>
              <p:cNvSpPr/>
              <p:nvPr/>
            </p:nvSpPr>
            <p:spPr>
              <a:xfrm>
                <a:off x="1310452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2"/>
              <p:cNvSpPr/>
              <p:nvPr/>
            </p:nvSpPr>
            <p:spPr>
              <a:xfrm>
                <a:off x="1201333" y="207702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2"/>
              <p:cNvSpPr/>
              <p:nvPr/>
            </p:nvSpPr>
            <p:spPr>
              <a:xfrm>
                <a:off x="1146746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2"/>
              <p:cNvSpPr/>
              <p:nvPr/>
            </p:nvSpPr>
            <p:spPr>
              <a:xfrm>
                <a:off x="1092160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2"/>
              <p:cNvSpPr/>
              <p:nvPr/>
            </p:nvSpPr>
            <p:spPr>
              <a:xfrm>
                <a:off x="1037610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2"/>
              <p:cNvSpPr/>
              <p:nvPr/>
            </p:nvSpPr>
            <p:spPr>
              <a:xfrm>
                <a:off x="1474157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2"/>
              <p:cNvSpPr/>
              <p:nvPr/>
            </p:nvSpPr>
            <p:spPr>
              <a:xfrm>
                <a:off x="1419589" y="2022437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2"/>
              <p:cNvSpPr/>
              <p:nvPr/>
            </p:nvSpPr>
            <p:spPr>
              <a:xfrm>
                <a:off x="1365038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2"/>
              <p:cNvSpPr/>
              <p:nvPr/>
            </p:nvSpPr>
            <p:spPr>
              <a:xfrm>
                <a:off x="1310452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2"/>
              <p:cNvSpPr/>
              <p:nvPr/>
            </p:nvSpPr>
            <p:spPr>
              <a:xfrm>
                <a:off x="1255865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2"/>
              <p:cNvSpPr/>
              <p:nvPr/>
            </p:nvSpPr>
            <p:spPr>
              <a:xfrm>
                <a:off x="1201333" y="2022437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2"/>
              <p:cNvSpPr/>
              <p:nvPr/>
            </p:nvSpPr>
            <p:spPr>
              <a:xfrm>
                <a:off x="1146746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2"/>
              <p:cNvSpPr/>
              <p:nvPr/>
            </p:nvSpPr>
            <p:spPr>
              <a:xfrm>
                <a:off x="1092160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2"/>
              <p:cNvSpPr/>
              <p:nvPr/>
            </p:nvSpPr>
            <p:spPr>
              <a:xfrm>
                <a:off x="1037610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2"/>
              <p:cNvSpPr/>
              <p:nvPr/>
            </p:nvSpPr>
            <p:spPr>
              <a:xfrm>
                <a:off x="1419589" y="196785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2"/>
              <p:cNvSpPr/>
              <p:nvPr/>
            </p:nvSpPr>
            <p:spPr>
              <a:xfrm>
                <a:off x="1255865" y="196785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2"/>
              <p:cNvSpPr/>
              <p:nvPr/>
            </p:nvSpPr>
            <p:spPr>
              <a:xfrm>
                <a:off x="1092160" y="196785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32"/>
              <p:cNvSpPr/>
              <p:nvPr/>
            </p:nvSpPr>
            <p:spPr>
              <a:xfrm>
                <a:off x="1474157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32"/>
              <p:cNvSpPr/>
              <p:nvPr/>
            </p:nvSpPr>
            <p:spPr>
              <a:xfrm>
                <a:off x="1419589" y="191330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32"/>
              <p:cNvSpPr/>
              <p:nvPr/>
            </p:nvSpPr>
            <p:spPr>
              <a:xfrm>
                <a:off x="1365038" y="191330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32"/>
              <p:cNvSpPr/>
              <p:nvPr/>
            </p:nvSpPr>
            <p:spPr>
              <a:xfrm>
                <a:off x="1255865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32"/>
              <p:cNvSpPr/>
              <p:nvPr/>
            </p:nvSpPr>
            <p:spPr>
              <a:xfrm>
                <a:off x="1201333" y="191330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2"/>
              <p:cNvSpPr/>
              <p:nvPr/>
            </p:nvSpPr>
            <p:spPr>
              <a:xfrm>
                <a:off x="1092160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2"/>
              <p:cNvSpPr/>
              <p:nvPr/>
            </p:nvSpPr>
            <p:spPr>
              <a:xfrm>
                <a:off x="1037610" y="191330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32"/>
              <p:cNvSpPr/>
              <p:nvPr/>
            </p:nvSpPr>
            <p:spPr>
              <a:xfrm>
                <a:off x="1528744" y="185873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32"/>
              <p:cNvSpPr/>
              <p:nvPr/>
            </p:nvSpPr>
            <p:spPr>
              <a:xfrm>
                <a:off x="1474157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32"/>
              <p:cNvSpPr/>
              <p:nvPr/>
            </p:nvSpPr>
            <p:spPr>
              <a:xfrm>
                <a:off x="1419589" y="185873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32"/>
              <p:cNvSpPr/>
              <p:nvPr/>
            </p:nvSpPr>
            <p:spPr>
              <a:xfrm>
                <a:off x="1255865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2"/>
              <p:cNvSpPr/>
              <p:nvPr/>
            </p:nvSpPr>
            <p:spPr>
              <a:xfrm>
                <a:off x="1092160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2"/>
              <p:cNvSpPr/>
              <p:nvPr/>
            </p:nvSpPr>
            <p:spPr>
              <a:xfrm>
                <a:off x="1037610" y="185873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2"/>
              <p:cNvSpPr/>
              <p:nvPr/>
            </p:nvSpPr>
            <p:spPr>
              <a:xfrm>
                <a:off x="983041" y="185873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2"/>
              <p:cNvSpPr/>
              <p:nvPr/>
            </p:nvSpPr>
            <p:spPr>
              <a:xfrm>
                <a:off x="1528744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32"/>
              <p:cNvSpPr/>
              <p:nvPr/>
            </p:nvSpPr>
            <p:spPr>
              <a:xfrm>
                <a:off x="1365038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32"/>
              <p:cNvSpPr/>
              <p:nvPr/>
            </p:nvSpPr>
            <p:spPr>
              <a:xfrm>
                <a:off x="1310452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2"/>
              <p:cNvSpPr/>
              <p:nvPr/>
            </p:nvSpPr>
            <p:spPr>
              <a:xfrm>
                <a:off x="1201333" y="1804146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2"/>
              <p:cNvSpPr/>
              <p:nvPr/>
            </p:nvSpPr>
            <p:spPr>
              <a:xfrm>
                <a:off x="1146746" y="180414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2"/>
              <p:cNvSpPr/>
              <p:nvPr/>
            </p:nvSpPr>
            <p:spPr>
              <a:xfrm>
                <a:off x="983041" y="1804146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2"/>
              <p:cNvSpPr/>
              <p:nvPr/>
            </p:nvSpPr>
            <p:spPr>
              <a:xfrm>
                <a:off x="1528744" y="174959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2"/>
              <p:cNvSpPr/>
              <p:nvPr/>
            </p:nvSpPr>
            <p:spPr>
              <a:xfrm>
                <a:off x="1419589" y="1749595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2"/>
              <p:cNvSpPr/>
              <p:nvPr/>
            </p:nvSpPr>
            <p:spPr>
              <a:xfrm>
                <a:off x="1365038" y="174959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32"/>
              <p:cNvSpPr/>
              <p:nvPr/>
            </p:nvSpPr>
            <p:spPr>
              <a:xfrm>
                <a:off x="1146746" y="174959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32"/>
              <p:cNvSpPr/>
              <p:nvPr/>
            </p:nvSpPr>
            <p:spPr>
              <a:xfrm>
                <a:off x="1092160" y="174959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32"/>
              <p:cNvSpPr/>
              <p:nvPr/>
            </p:nvSpPr>
            <p:spPr>
              <a:xfrm>
                <a:off x="983041" y="1749595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4" name="Google Shape;3664;p32"/>
          <p:cNvGrpSpPr/>
          <p:nvPr/>
        </p:nvGrpSpPr>
        <p:grpSpPr>
          <a:xfrm>
            <a:off x="6961610" y="3554157"/>
            <a:ext cx="382015" cy="654875"/>
            <a:chOff x="6961610" y="3554157"/>
            <a:chExt cx="382015" cy="654875"/>
          </a:xfrm>
        </p:grpSpPr>
        <p:grpSp>
          <p:nvGrpSpPr>
            <p:cNvPr id="3665" name="Google Shape;3665;p32"/>
            <p:cNvGrpSpPr/>
            <p:nvPr/>
          </p:nvGrpSpPr>
          <p:grpSpPr>
            <a:xfrm>
              <a:off x="6961610" y="3554157"/>
              <a:ext cx="382015" cy="654875"/>
              <a:chOff x="1092160" y="2766332"/>
              <a:chExt cx="382015" cy="654875"/>
            </a:xfrm>
          </p:grpSpPr>
          <p:sp>
            <p:nvSpPr>
              <p:cNvPr id="3666" name="Google Shape;3666;p32"/>
              <p:cNvSpPr/>
              <p:nvPr/>
            </p:nvSpPr>
            <p:spPr>
              <a:xfrm>
                <a:off x="1365038" y="336660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32"/>
              <p:cNvSpPr/>
              <p:nvPr/>
            </p:nvSpPr>
            <p:spPr>
              <a:xfrm>
                <a:off x="1310452" y="336660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32"/>
              <p:cNvSpPr/>
              <p:nvPr/>
            </p:nvSpPr>
            <p:spPr>
              <a:xfrm>
                <a:off x="1201333" y="336660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2"/>
              <p:cNvSpPr/>
              <p:nvPr/>
            </p:nvSpPr>
            <p:spPr>
              <a:xfrm>
                <a:off x="1146746" y="336660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2"/>
              <p:cNvSpPr/>
              <p:nvPr/>
            </p:nvSpPr>
            <p:spPr>
              <a:xfrm>
                <a:off x="1310452" y="331205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2"/>
              <p:cNvSpPr/>
              <p:nvPr/>
            </p:nvSpPr>
            <p:spPr>
              <a:xfrm>
                <a:off x="1201333" y="331205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2"/>
              <p:cNvSpPr/>
              <p:nvPr/>
            </p:nvSpPr>
            <p:spPr>
              <a:xfrm>
                <a:off x="1310452" y="325746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2"/>
              <p:cNvSpPr/>
              <p:nvPr/>
            </p:nvSpPr>
            <p:spPr>
              <a:xfrm>
                <a:off x="1201333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2"/>
              <p:cNvSpPr/>
              <p:nvPr/>
            </p:nvSpPr>
            <p:spPr>
              <a:xfrm>
                <a:off x="1419589" y="32029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2"/>
              <p:cNvSpPr/>
              <p:nvPr/>
            </p:nvSpPr>
            <p:spPr>
              <a:xfrm>
                <a:off x="1365038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2"/>
              <p:cNvSpPr/>
              <p:nvPr/>
            </p:nvSpPr>
            <p:spPr>
              <a:xfrm>
                <a:off x="1310452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2"/>
              <p:cNvSpPr/>
              <p:nvPr/>
            </p:nvSpPr>
            <p:spPr>
              <a:xfrm>
                <a:off x="1255865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2"/>
              <p:cNvSpPr/>
              <p:nvPr/>
            </p:nvSpPr>
            <p:spPr>
              <a:xfrm>
                <a:off x="1201333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2"/>
              <p:cNvSpPr/>
              <p:nvPr/>
            </p:nvSpPr>
            <p:spPr>
              <a:xfrm>
                <a:off x="1146746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2"/>
              <p:cNvSpPr/>
              <p:nvPr/>
            </p:nvSpPr>
            <p:spPr>
              <a:xfrm>
                <a:off x="1092160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2"/>
              <p:cNvSpPr/>
              <p:nvPr/>
            </p:nvSpPr>
            <p:spPr>
              <a:xfrm>
                <a:off x="1419589" y="3148347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2"/>
              <p:cNvSpPr/>
              <p:nvPr/>
            </p:nvSpPr>
            <p:spPr>
              <a:xfrm>
                <a:off x="1365038" y="314834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2"/>
              <p:cNvSpPr/>
              <p:nvPr/>
            </p:nvSpPr>
            <p:spPr>
              <a:xfrm>
                <a:off x="1310452" y="314834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2"/>
              <p:cNvSpPr/>
              <p:nvPr/>
            </p:nvSpPr>
            <p:spPr>
              <a:xfrm>
                <a:off x="1201333" y="314834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2"/>
              <p:cNvSpPr/>
              <p:nvPr/>
            </p:nvSpPr>
            <p:spPr>
              <a:xfrm>
                <a:off x="1146746" y="314834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2"/>
              <p:cNvSpPr/>
              <p:nvPr/>
            </p:nvSpPr>
            <p:spPr>
              <a:xfrm>
                <a:off x="1092160" y="314834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2"/>
              <p:cNvSpPr/>
              <p:nvPr/>
            </p:nvSpPr>
            <p:spPr>
              <a:xfrm>
                <a:off x="1419589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2"/>
              <p:cNvSpPr/>
              <p:nvPr/>
            </p:nvSpPr>
            <p:spPr>
              <a:xfrm>
                <a:off x="1365038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2"/>
              <p:cNvSpPr/>
              <p:nvPr/>
            </p:nvSpPr>
            <p:spPr>
              <a:xfrm>
                <a:off x="1310452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2"/>
              <p:cNvSpPr/>
              <p:nvPr/>
            </p:nvSpPr>
            <p:spPr>
              <a:xfrm>
                <a:off x="1255865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2"/>
              <p:cNvSpPr/>
              <p:nvPr/>
            </p:nvSpPr>
            <p:spPr>
              <a:xfrm>
                <a:off x="1201333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32"/>
              <p:cNvSpPr/>
              <p:nvPr/>
            </p:nvSpPr>
            <p:spPr>
              <a:xfrm>
                <a:off x="1146746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32"/>
              <p:cNvSpPr/>
              <p:nvPr/>
            </p:nvSpPr>
            <p:spPr>
              <a:xfrm>
                <a:off x="1092160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32"/>
              <p:cNvSpPr/>
              <p:nvPr/>
            </p:nvSpPr>
            <p:spPr>
              <a:xfrm>
                <a:off x="1419589" y="3039228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32"/>
              <p:cNvSpPr/>
              <p:nvPr/>
            </p:nvSpPr>
            <p:spPr>
              <a:xfrm>
                <a:off x="1255865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2"/>
              <p:cNvSpPr/>
              <p:nvPr/>
            </p:nvSpPr>
            <p:spPr>
              <a:xfrm>
                <a:off x="1092160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2"/>
              <p:cNvSpPr/>
              <p:nvPr/>
            </p:nvSpPr>
            <p:spPr>
              <a:xfrm>
                <a:off x="1419589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2"/>
              <p:cNvSpPr/>
              <p:nvPr/>
            </p:nvSpPr>
            <p:spPr>
              <a:xfrm>
                <a:off x="1365038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2"/>
              <p:cNvSpPr/>
              <p:nvPr/>
            </p:nvSpPr>
            <p:spPr>
              <a:xfrm>
                <a:off x="125586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32"/>
              <p:cNvSpPr/>
              <p:nvPr/>
            </p:nvSpPr>
            <p:spPr>
              <a:xfrm>
                <a:off x="1146746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32"/>
              <p:cNvSpPr/>
              <p:nvPr/>
            </p:nvSpPr>
            <p:spPr>
              <a:xfrm>
                <a:off x="1092160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2"/>
              <p:cNvSpPr/>
              <p:nvPr/>
            </p:nvSpPr>
            <p:spPr>
              <a:xfrm>
                <a:off x="1419589" y="29300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2"/>
              <p:cNvSpPr/>
              <p:nvPr/>
            </p:nvSpPr>
            <p:spPr>
              <a:xfrm>
                <a:off x="125586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2"/>
              <p:cNvSpPr/>
              <p:nvPr/>
            </p:nvSpPr>
            <p:spPr>
              <a:xfrm>
                <a:off x="1092160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2"/>
              <p:cNvSpPr/>
              <p:nvPr/>
            </p:nvSpPr>
            <p:spPr>
              <a:xfrm>
                <a:off x="1365038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2"/>
              <p:cNvSpPr/>
              <p:nvPr/>
            </p:nvSpPr>
            <p:spPr>
              <a:xfrm>
                <a:off x="131045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2"/>
              <p:cNvSpPr/>
              <p:nvPr/>
            </p:nvSpPr>
            <p:spPr>
              <a:xfrm>
                <a:off x="125586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2"/>
              <p:cNvSpPr/>
              <p:nvPr/>
            </p:nvSpPr>
            <p:spPr>
              <a:xfrm>
                <a:off x="1201333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2"/>
              <p:cNvSpPr/>
              <p:nvPr/>
            </p:nvSpPr>
            <p:spPr>
              <a:xfrm>
                <a:off x="1146746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32"/>
              <p:cNvSpPr/>
              <p:nvPr/>
            </p:nvSpPr>
            <p:spPr>
              <a:xfrm>
                <a:off x="1255865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32"/>
              <p:cNvSpPr/>
              <p:nvPr/>
            </p:nvSpPr>
            <p:spPr>
              <a:xfrm>
                <a:off x="1310452" y="276633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32"/>
              <p:cNvSpPr/>
              <p:nvPr/>
            </p:nvSpPr>
            <p:spPr>
              <a:xfrm>
                <a:off x="1255865" y="276633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3" name="Google Shape;3713;p32"/>
            <p:cNvSpPr/>
            <p:nvPr/>
          </p:nvSpPr>
          <p:spPr>
            <a:xfrm>
              <a:off x="7015175" y="3715950"/>
              <a:ext cx="273900" cy="30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4" name="Google Shape;3714;p32"/>
            <p:cNvGrpSpPr/>
            <p:nvPr/>
          </p:nvGrpSpPr>
          <p:grpSpPr>
            <a:xfrm>
              <a:off x="6961610" y="3554157"/>
              <a:ext cx="382015" cy="654875"/>
              <a:chOff x="1092160" y="2766332"/>
              <a:chExt cx="382015" cy="654875"/>
            </a:xfrm>
          </p:grpSpPr>
          <p:sp>
            <p:nvSpPr>
              <p:cNvPr id="3715" name="Google Shape;3715;p32"/>
              <p:cNvSpPr/>
              <p:nvPr/>
            </p:nvSpPr>
            <p:spPr>
              <a:xfrm>
                <a:off x="1365038" y="336660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2"/>
              <p:cNvSpPr/>
              <p:nvPr/>
            </p:nvSpPr>
            <p:spPr>
              <a:xfrm>
                <a:off x="1310452" y="336660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2"/>
              <p:cNvSpPr/>
              <p:nvPr/>
            </p:nvSpPr>
            <p:spPr>
              <a:xfrm>
                <a:off x="1201333" y="336660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2"/>
              <p:cNvSpPr/>
              <p:nvPr/>
            </p:nvSpPr>
            <p:spPr>
              <a:xfrm>
                <a:off x="1146746" y="336660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32"/>
              <p:cNvSpPr/>
              <p:nvPr/>
            </p:nvSpPr>
            <p:spPr>
              <a:xfrm>
                <a:off x="1310452" y="331205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2"/>
              <p:cNvSpPr/>
              <p:nvPr/>
            </p:nvSpPr>
            <p:spPr>
              <a:xfrm>
                <a:off x="1201333" y="331205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2"/>
              <p:cNvSpPr/>
              <p:nvPr/>
            </p:nvSpPr>
            <p:spPr>
              <a:xfrm>
                <a:off x="1310452" y="325746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2"/>
              <p:cNvSpPr/>
              <p:nvPr/>
            </p:nvSpPr>
            <p:spPr>
              <a:xfrm>
                <a:off x="1201333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2"/>
              <p:cNvSpPr/>
              <p:nvPr/>
            </p:nvSpPr>
            <p:spPr>
              <a:xfrm>
                <a:off x="1419589" y="32029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2"/>
              <p:cNvSpPr/>
              <p:nvPr/>
            </p:nvSpPr>
            <p:spPr>
              <a:xfrm>
                <a:off x="1365038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2"/>
              <p:cNvSpPr/>
              <p:nvPr/>
            </p:nvSpPr>
            <p:spPr>
              <a:xfrm>
                <a:off x="1310452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2"/>
              <p:cNvSpPr/>
              <p:nvPr/>
            </p:nvSpPr>
            <p:spPr>
              <a:xfrm>
                <a:off x="1255865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2"/>
              <p:cNvSpPr/>
              <p:nvPr/>
            </p:nvSpPr>
            <p:spPr>
              <a:xfrm>
                <a:off x="1201333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2"/>
              <p:cNvSpPr/>
              <p:nvPr/>
            </p:nvSpPr>
            <p:spPr>
              <a:xfrm>
                <a:off x="1146746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2"/>
              <p:cNvSpPr/>
              <p:nvPr/>
            </p:nvSpPr>
            <p:spPr>
              <a:xfrm>
                <a:off x="1092160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2"/>
              <p:cNvSpPr/>
              <p:nvPr/>
            </p:nvSpPr>
            <p:spPr>
              <a:xfrm>
                <a:off x="1419589" y="3148347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2"/>
              <p:cNvSpPr/>
              <p:nvPr/>
            </p:nvSpPr>
            <p:spPr>
              <a:xfrm>
                <a:off x="1365038" y="314834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2"/>
              <p:cNvSpPr/>
              <p:nvPr/>
            </p:nvSpPr>
            <p:spPr>
              <a:xfrm>
                <a:off x="1310452" y="314834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2"/>
              <p:cNvSpPr/>
              <p:nvPr/>
            </p:nvSpPr>
            <p:spPr>
              <a:xfrm>
                <a:off x="1201333" y="314834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2"/>
              <p:cNvSpPr/>
              <p:nvPr/>
            </p:nvSpPr>
            <p:spPr>
              <a:xfrm>
                <a:off x="1146746" y="314834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2"/>
              <p:cNvSpPr/>
              <p:nvPr/>
            </p:nvSpPr>
            <p:spPr>
              <a:xfrm>
                <a:off x="1092160" y="314834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2"/>
              <p:cNvSpPr/>
              <p:nvPr/>
            </p:nvSpPr>
            <p:spPr>
              <a:xfrm>
                <a:off x="1419589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2"/>
              <p:cNvSpPr/>
              <p:nvPr/>
            </p:nvSpPr>
            <p:spPr>
              <a:xfrm>
                <a:off x="1365038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2"/>
              <p:cNvSpPr/>
              <p:nvPr/>
            </p:nvSpPr>
            <p:spPr>
              <a:xfrm>
                <a:off x="1310452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2"/>
              <p:cNvSpPr/>
              <p:nvPr/>
            </p:nvSpPr>
            <p:spPr>
              <a:xfrm>
                <a:off x="1255865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F145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2"/>
              <p:cNvSpPr/>
              <p:nvPr/>
            </p:nvSpPr>
            <p:spPr>
              <a:xfrm>
                <a:off x="1201333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2"/>
              <p:cNvSpPr/>
              <p:nvPr/>
            </p:nvSpPr>
            <p:spPr>
              <a:xfrm>
                <a:off x="1146746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2"/>
              <p:cNvSpPr/>
              <p:nvPr/>
            </p:nvSpPr>
            <p:spPr>
              <a:xfrm>
                <a:off x="1092160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2"/>
              <p:cNvSpPr/>
              <p:nvPr/>
            </p:nvSpPr>
            <p:spPr>
              <a:xfrm>
                <a:off x="1419589" y="3039228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2"/>
              <p:cNvSpPr/>
              <p:nvPr/>
            </p:nvSpPr>
            <p:spPr>
              <a:xfrm>
                <a:off x="1255865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F145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32"/>
              <p:cNvSpPr/>
              <p:nvPr/>
            </p:nvSpPr>
            <p:spPr>
              <a:xfrm>
                <a:off x="1092160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32"/>
              <p:cNvSpPr/>
              <p:nvPr/>
            </p:nvSpPr>
            <p:spPr>
              <a:xfrm>
                <a:off x="1419589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32"/>
              <p:cNvSpPr/>
              <p:nvPr/>
            </p:nvSpPr>
            <p:spPr>
              <a:xfrm>
                <a:off x="1365038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32"/>
              <p:cNvSpPr/>
              <p:nvPr/>
            </p:nvSpPr>
            <p:spPr>
              <a:xfrm>
                <a:off x="125586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F145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32"/>
              <p:cNvSpPr/>
              <p:nvPr/>
            </p:nvSpPr>
            <p:spPr>
              <a:xfrm>
                <a:off x="1146746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2"/>
              <p:cNvSpPr/>
              <p:nvPr/>
            </p:nvSpPr>
            <p:spPr>
              <a:xfrm>
                <a:off x="1092160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2"/>
              <p:cNvSpPr/>
              <p:nvPr/>
            </p:nvSpPr>
            <p:spPr>
              <a:xfrm>
                <a:off x="1419589" y="29300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2"/>
              <p:cNvSpPr/>
              <p:nvPr/>
            </p:nvSpPr>
            <p:spPr>
              <a:xfrm>
                <a:off x="125586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F145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2"/>
              <p:cNvSpPr/>
              <p:nvPr/>
            </p:nvSpPr>
            <p:spPr>
              <a:xfrm>
                <a:off x="1092160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2"/>
              <p:cNvSpPr/>
              <p:nvPr/>
            </p:nvSpPr>
            <p:spPr>
              <a:xfrm>
                <a:off x="1365038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2"/>
              <p:cNvSpPr/>
              <p:nvPr/>
            </p:nvSpPr>
            <p:spPr>
              <a:xfrm>
                <a:off x="131045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32"/>
              <p:cNvSpPr/>
              <p:nvPr/>
            </p:nvSpPr>
            <p:spPr>
              <a:xfrm>
                <a:off x="125586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32"/>
              <p:cNvSpPr/>
              <p:nvPr/>
            </p:nvSpPr>
            <p:spPr>
              <a:xfrm>
                <a:off x="1201333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32"/>
              <p:cNvSpPr/>
              <p:nvPr/>
            </p:nvSpPr>
            <p:spPr>
              <a:xfrm>
                <a:off x="1146746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2"/>
              <p:cNvSpPr/>
              <p:nvPr/>
            </p:nvSpPr>
            <p:spPr>
              <a:xfrm>
                <a:off x="1255865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2"/>
              <p:cNvSpPr/>
              <p:nvPr/>
            </p:nvSpPr>
            <p:spPr>
              <a:xfrm>
                <a:off x="1310452" y="276633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2"/>
              <p:cNvSpPr/>
              <p:nvPr/>
            </p:nvSpPr>
            <p:spPr>
              <a:xfrm>
                <a:off x="1255865" y="276633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947;p38">
            <a:extLst>
              <a:ext uri="{FF2B5EF4-FFF2-40B4-BE49-F238E27FC236}">
                <a16:creationId xmlns:a16="http://schemas.microsoft.com/office/drawing/2014/main" id="{5C84E72E-6353-2BB2-F11A-D51FE3C0C06E}"/>
              </a:ext>
            </a:extLst>
          </p:cNvPr>
          <p:cNvSpPr txBox="1">
            <a:spLocks/>
          </p:cNvSpPr>
          <p:nvPr/>
        </p:nvSpPr>
        <p:spPr>
          <a:xfrm>
            <a:off x="718440" y="210143"/>
            <a:ext cx="13833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l"/>
            <a:r>
              <a:rPr lang="en-ID" sz="900" dirty="0"/>
              <a:t>1 UP </a:t>
            </a:r>
            <a:r>
              <a:rPr lang="en-ID" sz="900" dirty="0">
                <a:solidFill>
                  <a:schemeClr val="dk2"/>
                </a:solidFill>
              </a:rPr>
              <a:t>25000</a:t>
            </a:r>
          </a:p>
        </p:txBody>
      </p:sp>
      <p:sp>
        <p:nvSpPr>
          <p:cNvPr id="3" name="Google Shape;5369;p38">
            <a:extLst>
              <a:ext uri="{FF2B5EF4-FFF2-40B4-BE49-F238E27FC236}">
                <a16:creationId xmlns:a16="http://schemas.microsoft.com/office/drawing/2014/main" id="{563FF7E8-3760-57B6-75CD-6F9E468EEE59}"/>
              </a:ext>
            </a:extLst>
          </p:cNvPr>
          <p:cNvSpPr txBox="1">
            <a:spLocks/>
          </p:cNvSpPr>
          <p:nvPr/>
        </p:nvSpPr>
        <p:spPr>
          <a:xfrm>
            <a:off x="6979624" y="239879"/>
            <a:ext cx="14478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100" b="0" i="0" u="none" strike="noStrike" cap="none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 algn="r"/>
            <a:r>
              <a:rPr lang="en-ID" sz="900" dirty="0">
                <a:solidFill>
                  <a:schemeClr val="bg1"/>
                </a:solidFill>
                <a:latin typeface="Press Start 2P" panose="020B0604020202020204" charset="0"/>
              </a:rPr>
              <a:t>2 UP</a:t>
            </a:r>
            <a:r>
              <a:rPr lang="en-ID" sz="900" dirty="0">
                <a:latin typeface="Press Start 2P" panose="020B0604020202020204" charset="0"/>
              </a:rPr>
              <a:t> </a:t>
            </a:r>
            <a:r>
              <a:rPr lang="en-ID" sz="900" dirty="0">
                <a:solidFill>
                  <a:schemeClr val="dk2"/>
                </a:solidFill>
                <a:latin typeface="Press Start 2P" panose="020B0604020202020204" charset="0"/>
              </a:rPr>
              <a:t>003200</a:t>
            </a:r>
          </a:p>
        </p:txBody>
      </p:sp>
      <p:sp>
        <p:nvSpPr>
          <p:cNvPr id="12" name="Google Shape;2895;p31">
            <a:extLst>
              <a:ext uri="{FF2B5EF4-FFF2-40B4-BE49-F238E27FC236}">
                <a16:creationId xmlns:a16="http://schemas.microsoft.com/office/drawing/2014/main" id="{ABB81DF7-6198-46F5-8E02-46570A290785}"/>
              </a:ext>
            </a:extLst>
          </p:cNvPr>
          <p:cNvSpPr txBox="1">
            <a:spLocks/>
          </p:cNvSpPr>
          <p:nvPr/>
        </p:nvSpPr>
        <p:spPr>
          <a:xfrm>
            <a:off x="7438624" y="4603501"/>
            <a:ext cx="9888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100" b="0" i="0" u="none" strike="noStrike" cap="none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 algn="r"/>
            <a:r>
              <a:rPr lang="en-ID" sz="900">
                <a:solidFill>
                  <a:schemeClr val="bg1"/>
                </a:solidFill>
                <a:latin typeface="Press Start 2P" panose="020B0604020202020204" charset="0"/>
              </a:rPr>
              <a:t>CREDITS</a:t>
            </a:r>
          </a:p>
        </p:txBody>
      </p:sp>
      <p:sp>
        <p:nvSpPr>
          <p:cNvPr id="13" name="Google Shape;2918;p31">
            <a:extLst>
              <a:ext uri="{FF2B5EF4-FFF2-40B4-BE49-F238E27FC236}">
                <a16:creationId xmlns:a16="http://schemas.microsoft.com/office/drawing/2014/main" id="{23B396C8-88CD-620E-441E-502E2D3E3E82}"/>
              </a:ext>
            </a:extLst>
          </p:cNvPr>
          <p:cNvSpPr/>
          <p:nvPr/>
        </p:nvSpPr>
        <p:spPr>
          <a:xfrm>
            <a:off x="829591" y="4629665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14" name="Google Shape;675;p25">
            <a:extLst>
              <a:ext uri="{FF2B5EF4-FFF2-40B4-BE49-F238E27FC236}">
                <a16:creationId xmlns:a16="http://schemas.microsoft.com/office/drawing/2014/main" id="{ADB35BD2-BD86-F0B9-AABE-385A0ECAA2B4}"/>
              </a:ext>
            </a:extLst>
          </p:cNvPr>
          <p:cNvSpPr txBox="1">
            <a:spLocks/>
          </p:cNvSpPr>
          <p:nvPr/>
        </p:nvSpPr>
        <p:spPr>
          <a:xfrm>
            <a:off x="1000312" y="4687135"/>
            <a:ext cx="1563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9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en-ID"/>
              <a:t>BY Alvin</a:t>
            </a:r>
          </a:p>
          <a:p>
            <a:pPr marL="0" indent="0"/>
            <a:r>
              <a:rPr lang="en-ID"/>
              <a:t>   Khoirul</a:t>
            </a:r>
            <a:endParaRPr lang="en-ID" dirty="0"/>
          </a:p>
        </p:txBody>
      </p:sp>
      <p:sp>
        <p:nvSpPr>
          <p:cNvPr id="15" name="Google Shape;2898;p31">
            <a:extLst>
              <a:ext uri="{FF2B5EF4-FFF2-40B4-BE49-F238E27FC236}">
                <a16:creationId xmlns:a16="http://schemas.microsoft.com/office/drawing/2014/main" id="{6D2DC997-C43E-0BE5-7143-77147CFE5F47}"/>
              </a:ext>
            </a:extLst>
          </p:cNvPr>
          <p:cNvSpPr/>
          <p:nvPr/>
        </p:nvSpPr>
        <p:spPr>
          <a:xfrm rot="5396239">
            <a:off x="987413" y="1234289"/>
            <a:ext cx="274200" cy="150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E61EAB-1F7B-5CCF-B54A-CD9BB62A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39" y="1150676"/>
            <a:ext cx="6088510" cy="34247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31"/>
          <p:cNvSpPr txBox="1">
            <a:spLocks noGrp="1"/>
          </p:cNvSpPr>
          <p:nvPr>
            <p:ph type="subTitle" idx="3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96" name="Google Shape;2896;p31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UP </a:t>
            </a:r>
            <a:r>
              <a:rPr lang="en">
                <a:solidFill>
                  <a:schemeClr val="dk2"/>
                </a:solidFill>
              </a:rPr>
              <a:t>25000</a:t>
            </a:r>
            <a:endParaRPr/>
          </a:p>
        </p:txBody>
      </p:sp>
      <p:sp>
        <p:nvSpPr>
          <p:cNvPr id="2897" name="Google Shape;2897;p31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UP </a:t>
            </a:r>
            <a:r>
              <a:rPr lang="en">
                <a:solidFill>
                  <a:schemeClr val="dk2"/>
                </a:solidFill>
              </a:rPr>
              <a:t>003200</a:t>
            </a:r>
            <a:endParaRPr/>
          </a:p>
        </p:txBody>
      </p:sp>
      <p:sp>
        <p:nvSpPr>
          <p:cNvPr id="2899" name="Google Shape;2899;p31"/>
          <p:cNvSpPr/>
          <p:nvPr/>
        </p:nvSpPr>
        <p:spPr>
          <a:xfrm>
            <a:off x="7082700" y="39190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0" name="Google Shape;2900;p31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1" name="Google Shape;2901;p31"/>
          <p:cNvSpPr/>
          <p:nvPr/>
        </p:nvSpPr>
        <p:spPr>
          <a:xfrm>
            <a:off x="6827600" y="3062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2" name="Google Shape;2902;p31"/>
          <p:cNvSpPr/>
          <p:nvPr/>
        </p:nvSpPr>
        <p:spPr>
          <a:xfrm>
            <a:off x="4137800" y="7541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3" name="Google Shape;2903;p31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4" name="Google Shape;2904;p31"/>
          <p:cNvSpPr/>
          <p:nvPr/>
        </p:nvSpPr>
        <p:spPr>
          <a:xfrm>
            <a:off x="8254025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5" name="Google Shape;2905;p31"/>
          <p:cNvSpPr/>
          <p:nvPr/>
        </p:nvSpPr>
        <p:spPr>
          <a:xfrm>
            <a:off x="3226063" y="45667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06" name="Google Shape;2906;p31"/>
          <p:cNvGrpSpPr/>
          <p:nvPr/>
        </p:nvGrpSpPr>
        <p:grpSpPr>
          <a:xfrm>
            <a:off x="8201663" y="3866663"/>
            <a:ext cx="178225" cy="178225"/>
            <a:chOff x="6772475" y="3811500"/>
            <a:chExt cx="178225" cy="178225"/>
          </a:xfrm>
        </p:grpSpPr>
        <p:sp>
          <p:nvSpPr>
            <p:cNvPr id="2907" name="Google Shape;2907;p3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3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3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3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3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12" name="Google Shape;2912;p31"/>
          <p:cNvGrpSpPr/>
          <p:nvPr/>
        </p:nvGrpSpPr>
        <p:grpSpPr>
          <a:xfrm>
            <a:off x="3959563" y="4145100"/>
            <a:ext cx="178225" cy="178225"/>
            <a:chOff x="6772475" y="3811500"/>
            <a:chExt cx="178225" cy="178225"/>
          </a:xfrm>
        </p:grpSpPr>
        <p:sp>
          <p:nvSpPr>
            <p:cNvPr id="2913" name="Google Shape;2913;p3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3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3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3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3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918" name="Google Shape;2918;p31"/>
          <p:cNvSpPr/>
          <p:nvPr/>
        </p:nvSpPr>
        <p:spPr>
          <a:xfrm>
            <a:off x="829591" y="4629665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Press Start 2P"/>
                <a:cs typeface="Arial"/>
                <a:sym typeface="Arial"/>
              </a:rPr>
              <a:t>©</a:t>
            </a:r>
          </a:p>
        </p:txBody>
      </p:sp>
      <p:grpSp>
        <p:nvGrpSpPr>
          <p:cNvPr id="3041" name="Google Shape;3041;p31"/>
          <p:cNvGrpSpPr/>
          <p:nvPr/>
        </p:nvGrpSpPr>
        <p:grpSpPr>
          <a:xfrm>
            <a:off x="5282341" y="3588099"/>
            <a:ext cx="818581" cy="600289"/>
            <a:chOff x="5074453" y="4044894"/>
            <a:chExt cx="818581" cy="600289"/>
          </a:xfrm>
        </p:grpSpPr>
        <p:grpSp>
          <p:nvGrpSpPr>
            <p:cNvPr id="3042" name="Google Shape;3042;p31"/>
            <p:cNvGrpSpPr/>
            <p:nvPr/>
          </p:nvGrpSpPr>
          <p:grpSpPr>
            <a:xfrm>
              <a:off x="5074453" y="4044894"/>
              <a:ext cx="818581" cy="600289"/>
              <a:chOff x="5179315" y="2820919"/>
              <a:chExt cx="818581" cy="600289"/>
            </a:xfrm>
          </p:grpSpPr>
          <p:sp>
            <p:nvSpPr>
              <p:cNvPr id="3043" name="Google Shape;3043;p31"/>
              <p:cNvSpPr/>
              <p:nvPr/>
            </p:nvSpPr>
            <p:spPr>
              <a:xfrm>
                <a:off x="5561330" y="3366639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4" name="Google Shape;3044;p31"/>
              <p:cNvSpPr/>
              <p:nvPr/>
            </p:nvSpPr>
            <p:spPr>
              <a:xfrm>
                <a:off x="5834154" y="33120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5" name="Google Shape;3045;p31"/>
              <p:cNvSpPr/>
              <p:nvPr/>
            </p:nvSpPr>
            <p:spPr>
              <a:xfrm>
                <a:off x="5615863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p31"/>
              <p:cNvSpPr/>
              <p:nvPr/>
            </p:nvSpPr>
            <p:spPr>
              <a:xfrm>
                <a:off x="5561330" y="33120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31"/>
              <p:cNvSpPr/>
              <p:nvPr/>
            </p:nvSpPr>
            <p:spPr>
              <a:xfrm>
                <a:off x="5506744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p31"/>
              <p:cNvSpPr/>
              <p:nvPr/>
            </p:nvSpPr>
            <p:spPr>
              <a:xfrm>
                <a:off x="5288452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Google Shape;3049;p31"/>
              <p:cNvSpPr/>
              <p:nvPr/>
            </p:nvSpPr>
            <p:spPr>
              <a:xfrm>
                <a:off x="5779586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31"/>
              <p:cNvSpPr/>
              <p:nvPr/>
            </p:nvSpPr>
            <p:spPr>
              <a:xfrm>
                <a:off x="567044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31"/>
              <p:cNvSpPr/>
              <p:nvPr/>
            </p:nvSpPr>
            <p:spPr>
              <a:xfrm>
                <a:off x="561586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31"/>
              <p:cNvSpPr/>
              <p:nvPr/>
            </p:nvSpPr>
            <p:spPr>
              <a:xfrm>
                <a:off x="5561330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31"/>
              <p:cNvSpPr/>
              <p:nvPr/>
            </p:nvSpPr>
            <p:spPr>
              <a:xfrm>
                <a:off x="5506744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31"/>
              <p:cNvSpPr/>
              <p:nvPr/>
            </p:nvSpPr>
            <p:spPr>
              <a:xfrm>
                <a:off x="5452157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31"/>
              <p:cNvSpPr/>
              <p:nvPr/>
            </p:nvSpPr>
            <p:spPr>
              <a:xfrm>
                <a:off x="5343038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31"/>
              <p:cNvSpPr/>
              <p:nvPr/>
            </p:nvSpPr>
            <p:spPr>
              <a:xfrm>
                <a:off x="5725036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31"/>
              <p:cNvSpPr/>
              <p:nvPr/>
            </p:nvSpPr>
            <p:spPr>
              <a:xfrm>
                <a:off x="567044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31"/>
              <p:cNvSpPr/>
              <p:nvPr/>
            </p:nvSpPr>
            <p:spPr>
              <a:xfrm>
                <a:off x="561586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31"/>
              <p:cNvSpPr/>
              <p:nvPr/>
            </p:nvSpPr>
            <p:spPr>
              <a:xfrm>
                <a:off x="5561330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31"/>
              <p:cNvSpPr/>
              <p:nvPr/>
            </p:nvSpPr>
            <p:spPr>
              <a:xfrm>
                <a:off x="5506744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31"/>
              <p:cNvSpPr/>
              <p:nvPr/>
            </p:nvSpPr>
            <p:spPr>
              <a:xfrm>
                <a:off x="5452157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31"/>
              <p:cNvSpPr/>
              <p:nvPr/>
            </p:nvSpPr>
            <p:spPr>
              <a:xfrm>
                <a:off x="5397607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31"/>
              <p:cNvSpPr/>
              <p:nvPr/>
            </p:nvSpPr>
            <p:spPr>
              <a:xfrm>
                <a:off x="5725036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31"/>
              <p:cNvSpPr/>
              <p:nvPr/>
            </p:nvSpPr>
            <p:spPr>
              <a:xfrm>
                <a:off x="567044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31"/>
              <p:cNvSpPr/>
              <p:nvPr/>
            </p:nvSpPr>
            <p:spPr>
              <a:xfrm>
                <a:off x="5452157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31"/>
              <p:cNvSpPr/>
              <p:nvPr/>
            </p:nvSpPr>
            <p:spPr>
              <a:xfrm>
                <a:off x="5397607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31"/>
              <p:cNvSpPr/>
              <p:nvPr/>
            </p:nvSpPr>
            <p:spPr>
              <a:xfrm>
                <a:off x="583415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31"/>
              <p:cNvSpPr/>
              <p:nvPr/>
            </p:nvSpPr>
            <p:spPr>
              <a:xfrm>
                <a:off x="5779586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31"/>
              <p:cNvSpPr/>
              <p:nvPr/>
            </p:nvSpPr>
            <p:spPr>
              <a:xfrm>
                <a:off x="5725036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31"/>
              <p:cNvSpPr/>
              <p:nvPr/>
            </p:nvSpPr>
            <p:spPr>
              <a:xfrm>
                <a:off x="567044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31"/>
              <p:cNvSpPr/>
              <p:nvPr/>
            </p:nvSpPr>
            <p:spPr>
              <a:xfrm>
                <a:off x="5561330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31"/>
              <p:cNvSpPr/>
              <p:nvPr/>
            </p:nvSpPr>
            <p:spPr>
              <a:xfrm>
                <a:off x="5452157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31"/>
              <p:cNvSpPr/>
              <p:nvPr/>
            </p:nvSpPr>
            <p:spPr>
              <a:xfrm>
                <a:off x="5397607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31"/>
              <p:cNvSpPr/>
              <p:nvPr/>
            </p:nvSpPr>
            <p:spPr>
              <a:xfrm>
                <a:off x="5343038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31"/>
              <p:cNvSpPr/>
              <p:nvPr/>
            </p:nvSpPr>
            <p:spPr>
              <a:xfrm>
                <a:off x="5288452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31"/>
              <p:cNvSpPr/>
              <p:nvPr/>
            </p:nvSpPr>
            <p:spPr>
              <a:xfrm>
                <a:off x="583415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31"/>
              <p:cNvSpPr/>
              <p:nvPr/>
            </p:nvSpPr>
            <p:spPr>
              <a:xfrm>
                <a:off x="5779586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31"/>
              <p:cNvSpPr/>
              <p:nvPr/>
            </p:nvSpPr>
            <p:spPr>
              <a:xfrm>
                <a:off x="5725036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31"/>
              <p:cNvSpPr/>
              <p:nvPr/>
            </p:nvSpPr>
            <p:spPr>
              <a:xfrm>
                <a:off x="5670449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31"/>
              <p:cNvSpPr/>
              <p:nvPr/>
            </p:nvSpPr>
            <p:spPr>
              <a:xfrm>
                <a:off x="5615863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31"/>
              <p:cNvSpPr/>
              <p:nvPr/>
            </p:nvSpPr>
            <p:spPr>
              <a:xfrm>
                <a:off x="5561330" y="304100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31"/>
              <p:cNvSpPr/>
              <p:nvPr/>
            </p:nvSpPr>
            <p:spPr>
              <a:xfrm>
                <a:off x="5506744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31"/>
              <p:cNvSpPr/>
              <p:nvPr/>
            </p:nvSpPr>
            <p:spPr>
              <a:xfrm>
                <a:off x="5452171" y="2917367"/>
                <a:ext cx="163700" cy="178224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31"/>
              <p:cNvSpPr/>
              <p:nvPr/>
            </p:nvSpPr>
            <p:spPr>
              <a:xfrm>
                <a:off x="5397607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31"/>
              <p:cNvSpPr/>
              <p:nvPr/>
            </p:nvSpPr>
            <p:spPr>
              <a:xfrm>
                <a:off x="5343038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31"/>
              <p:cNvSpPr/>
              <p:nvPr/>
            </p:nvSpPr>
            <p:spPr>
              <a:xfrm>
                <a:off x="5288452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31"/>
              <p:cNvSpPr/>
              <p:nvPr/>
            </p:nvSpPr>
            <p:spPr>
              <a:xfrm>
                <a:off x="5943291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31"/>
              <p:cNvSpPr/>
              <p:nvPr/>
            </p:nvSpPr>
            <p:spPr>
              <a:xfrm>
                <a:off x="588870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31"/>
              <p:cNvSpPr/>
              <p:nvPr/>
            </p:nvSpPr>
            <p:spPr>
              <a:xfrm>
                <a:off x="583415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31"/>
              <p:cNvSpPr/>
              <p:nvPr/>
            </p:nvSpPr>
            <p:spPr>
              <a:xfrm>
                <a:off x="5779586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31"/>
              <p:cNvSpPr/>
              <p:nvPr/>
            </p:nvSpPr>
            <p:spPr>
              <a:xfrm>
                <a:off x="5725036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p31"/>
              <p:cNvSpPr/>
              <p:nvPr/>
            </p:nvSpPr>
            <p:spPr>
              <a:xfrm>
                <a:off x="561586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31"/>
              <p:cNvSpPr/>
              <p:nvPr/>
            </p:nvSpPr>
            <p:spPr>
              <a:xfrm>
                <a:off x="5561330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31"/>
              <p:cNvSpPr/>
              <p:nvPr/>
            </p:nvSpPr>
            <p:spPr>
              <a:xfrm>
                <a:off x="539760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p31"/>
              <p:cNvSpPr/>
              <p:nvPr/>
            </p:nvSpPr>
            <p:spPr>
              <a:xfrm>
                <a:off x="5343038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31"/>
              <p:cNvSpPr/>
              <p:nvPr/>
            </p:nvSpPr>
            <p:spPr>
              <a:xfrm>
                <a:off x="5288452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31"/>
              <p:cNvSpPr/>
              <p:nvPr/>
            </p:nvSpPr>
            <p:spPr>
              <a:xfrm>
                <a:off x="5233902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31"/>
              <p:cNvSpPr/>
              <p:nvPr/>
            </p:nvSpPr>
            <p:spPr>
              <a:xfrm>
                <a:off x="517931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p31"/>
              <p:cNvSpPr/>
              <p:nvPr/>
            </p:nvSpPr>
            <p:spPr>
              <a:xfrm>
                <a:off x="5943291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31"/>
              <p:cNvSpPr/>
              <p:nvPr/>
            </p:nvSpPr>
            <p:spPr>
              <a:xfrm>
                <a:off x="588870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31"/>
              <p:cNvSpPr/>
              <p:nvPr/>
            </p:nvSpPr>
            <p:spPr>
              <a:xfrm>
                <a:off x="583415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31"/>
              <p:cNvSpPr/>
              <p:nvPr/>
            </p:nvSpPr>
            <p:spPr>
              <a:xfrm>
                <a:off x="5725036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31"/>
              <p:cNvSpPr/>
              <p:nvPr/>
            </p:nvSpPr>
            <p:spPr>
              <a:xfrm>
                <a:off x="561586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31"/>
              <p:cNvSpPr/>
              <p:nvPr/>
            </p:nvSpPr>
            <p:spPr>
              <a:xfrm>
                <a:off x="5561330" y="29300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31"/>
              <p:cNvSpPr/>
              <p:nvPr/>
            </p:nvSpPr>
            <p:spPr>
              <a:xfrm>
                <a:off x="5397607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31"/>
              <p:cNvSpPr/>
              <p:nvPr/>
            </p:nvSpPr>
            <p:spPr>
              <a:xfrm>
                <a:off x="5288452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31"/>
              <p:cNvSpPr/>
              <p:nvPr/>
            </p:nvSpPr>
            <p:spPr>
              <a:xfrm>
                <a:off x="5233902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31"/>
              <p:cNvSpPr/>
              <p:nvPr/>
            </p:nvSpPr>
            <p:spPr>
              <a:xfrm>
                <a:off x="517931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31"/>
              <p:cNvSpPr/>
              <p:nvPr/>
            </p:nvSpPr>
            <p:spPr>
              <a:xfrm>
                <a:off x="588870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31"/>
              <p:cNvSpPr/>
              <p:nvPr/>
            </p:nvSpPr>
            <p:spPr>
              <a:xfrm>
                <a:off x="5725036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31"/>
              <p:cNvSpPr/>
              <p:nvPr/>
            </p:nvSpPr>
            <p:spPr>
              <a:xfrm>
                <a:off x="5670449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31"/>
              <p:cNvSpPr/>
              <p:nvPr/>
            </p:nvSpPr>
            <p:spPr>
              <a:xfrm>
                <a:off x="5615863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31"/>
              <p:cNvSpPr/>
              <p:nvPr/>
            </p:nvSpPr>
            <p:spPr>
              <a:xfrm>
                <a:off x="5561330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31"/>
              <p:cNvSpPr/>
              <p:nvPr/>
            </p:nvSpPr>
            <p:spPr>
              <a:xfrm>
                <a:off x="5506744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31"/>
              <p:cNvSpPr/>
              <p:nvPr/>
            </p:nvSpPr>
            <p:spPr>
              <a:xfrm>
                <a:off x="5452157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6" name="Google Shape;3116;p31"/>
              <p:cNvSpPr/>
              <p:nvPr/>
            </p:nvSpPr>
            <p:spPr>
              <a:xfrm>
                <a:off x="5397607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7" name="Google Shape;3117;p31"/>
              <p:cNvSpPr/>
              <p:nvPr/>
            </p:nvSpPr>
            <p:spPr>
              <a:xfrm>
                <a:off x="523390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8" name="Google Shape;3118;p31"/>
              <p:cNvSpPr/>
              <p:nvPr/>
            </p:nvSpPr>
            <p:spPr>
              <a:xfrm>
                <a:off x="5779586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9" name="Google Shape;3119;p31"/>
              <p:cNvSpPr/>
              <p:nvPr/>
            </p:nvSpPr>
            <p:spPr>
              <a:xfrm>
                <a:off x="5725036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31"/>
              <p:cNvSpPr/>
              <p:nvPr/>
            </p:nvSpPr>
            <p:spPr>
              <a:xfrm>
                <a:off x="5670449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31"/>
              <p:cNvSpPr/>
              <p:nvPr/>
            </p:nvSpPr>
            <p:spPr>
              <a:xfrm>
                <a:off x="5452157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31"/>
              <p:cNvSpPr/>
              <p:nvPr/>
            </p:nvSpPr>
            <p:spPr>
              <a:xfrm>
                <a:off x="539760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31"/>
              <p:cNvSpPr/>
              <p:nvPr/>
            </p:nvSpPr>
            <p:spPr>
              <a:xfrm>
                <a:off x="5343038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24" name="Google Shape;3124;p31"/>
            <p:cNvSpPr/>
            <p:nvPr/>
          </p:nvSpPr>
          <p:spPr>
            <a:xfrm>
              <a:off x="5334000" y="4133850"/>
              <a:ext cx="295200" cy="32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125" name="Google Shape;3125;p31"/>
            <p:cNvGrpSpPr/>
            <p:nvPr/>
          </p:nvGrpSpPr>
          <p:grpSpPr>
            <a:xfrm>
              <a:off x="5074453" y="4044894"/>
              <a:ext cx="818581" cy="600289"/>
              <a:chOff x="5179315" y="2820919"/>
              <a:chExt cx="818581" cy="600289"/>
            </a:xfrm>
          </p:grpSpPr>
          <p:sp>
            <p:nvSpPr>
              <p:cNvPr id="3126" name="Google Shape;3126;p31"/>
              <p:cNvSpPr/>
              <p:nvPr/>
            </p:nvSpPr>
            <p:spPr>
              <a:xfrm>
                <a:off x="5561330" y="3366639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p31"/>
              <p:cNvSpPr/>
              <p:nvPr/>
            </p:nvSpPr>
            <p:spPr>
              <a:xfrm>
                <a:off x="5834154" y="33120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p31"/>
              <p:cNvSpPr/>
              <p:nvPr/>
            </p:nvSpPr>
            <p:spPr>
              <a:xfrm>
                <a:off x="5615863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p31"/>
              <p:cNvSpPr/>
              <p:nvPr/>
            </p:nvSpPr>
            <p:spPr>
              <a:xfrm>
                <a:off x="5561330" y="33120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31"/>
              <p:cNvSpPr/>
              <p:nvPr/>
            </p:nvSpPr>
            <p:spPr>
              <a:xfrm>
                <a:off x="5506744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31"/>
              <p:cNvSpPr/>
              <p:nvPr/>
            </p:nvSpPr>
            <p:spPr>
              <a:xfrm>
                <a:off x="5288452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31"/>
              <p:cNvSpPr/>
              <p:nvPr/>
            </p:nvSpPr>
            <p:spPr>
              <a:xfrm>
                <a:off x="5779586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31"/>
              <p:cNvSpPr/>
              <p:nvPr/>
            </p:nvSpPr>
            <p:spPr>
              <a:xfrm>
                <a:off x="567044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31"/>
              <p:cNvSpPr/>
              <p:nvPr/>
            </p:nvSpPr>
            <p:spPr>
              <a:xfrm>
                <a:off x="561586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31"/>
              <p:cNvSpPr/>
              <p:nvPr/>
            </p:nvSpPr>
            <p:spPr>
              <a:xfrm>
                <a:off x="5561330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31"/>
              <p:cNvSpPr/>
              <p:nvPr/>
            </p:nvSpPr>
            <p:spPr>
              <a:xfrm>
                <a:off x="5506744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31"/>
              <p:cNvSpPr/>
              <p:nvPr/>
            </p:nvSpPr>
            <p:spPr>
              <a:xfrm>
                <a:off x="5452157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31"/>
              <p:cNvSpPr/>
              <p:nvPr/>
            </p:nvSpPr>
            <p:spPr>
              <a:xfrm>
                <a:off x="5343038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31"/>
              <p:cNvSpPr/>
              <p:nvPr/>
            </p:nvSpPr>
            <p:spPr>
              <a:xfrm>
                <a:off x="5725036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31"/>
              <p:cNvSpPr/>
              <p:nvPr/>
            </p:nvSpPr>
            <p:spPr>
              <a:xfrm>
                <a:off x="567044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31"/>
              <p:cNvSpPr/>
              <p:nvPr/>
            </p:nvSpPr>
            <p:spPr>
              <a:xfrm>
                <a:off x="561586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31"/>
              <p:cNvSpPr/>
              <p:nvPr/>
            </p:nvSpPr>
            <p:spPr>
              <a:xfrm>
                <a:off x="5561330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31"/>
              <p:cNvSpPr/>
              <p:nvPr/>
            </p:nvSpPr>
            <p:spPr>
              <a:xfrm>
                <a:off x="5506744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31"/>
              <p:cNvSpPr/>
              <p:nvPr/>
            </p:nvSpPr>
            <p:spPr>
              <a:xfrm>
                <a:off x="5452157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31"/>
              <p:cNvSpPr/>
              <p:nvPr/>
            </p:nvSpPr>
            <p:spPr>
              <a:xfrm>
                <a:off x="5397607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31"/>
              <p:cNvSpPr/>
              <p:nvPr/>
            </p:nvSpPr>
            <p:spPr>
              <a:xfrm>
                <a:off x="5725036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31"/>
              <p:cNvSpPr/>
              <p:nvPr/>
            </p:nvSpPr>
            <p:spPr>
              <a:xfrm>
                <a:off x="567044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31"/>
              <p:cNvSpPr/>
              <p:nvPr/>
            </p:nvSpPr>
            <p:spPr>
              <a:xfrm>
                <a:off x="5452157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31"/>
              <p:cNvSpPr/>
              <p:nvPr/>
            </p:nvSpPr>
            <p:spPr>
              <a:xfrm>
                <a:off x="5397607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31"/>
              <p:cNvSpPr/>
              <p:nvPr/>
            </p:nvSpPr>
            <p:spPr>
              <a:xfrm>
                <a:off x="583415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31"/>
              <p:cNvSpPr/>
              <p:nvPr/>
            </p:nvSpPr>
            <p:spPr>
              <a:xfrm>
                <a:off x="5779586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31"/>
              <p:cNvSpPr/>
              <p:nvPr/>
            </p:nvSpPr>
            <p:spPr>
              <a:xfrm>
                <a:off x="5725036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31"/>
              <p:cNvSpPr/>
              <p:nvPr/>
            </p:nvSpPr>
            <p:spPr>
              <a:xfrm>
                <a:off x="567044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31"/>
              <p:cNvSpPr/>
              <p:nvPr/>
            </p:nvSpPr>
            <p:spPr>
              <a:xfrm>
                <a:off x="5561330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31"/>
              <p:cNvSpPr/>
              <p:nvPr/>
            </p:nvSpPr>
            <p:spPr>
              <a:xfrm>
                <a:off x="5452157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31"/>
              <p:cNvSpPr/>
              <p:nvPr/>
            </p:nvSpPr>
            <p:spPr>
              <a:xfrm>
                <a:off x="5397607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31"/>
              <p:cNvSpPr/>
              <p:nvPr/>
            </p:nvSpPr>
            <p:spPr>
              <a:xfrm>
                <a:off x="5343038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31"/>
              <p:cNvSpPr/>
              <p:nvPr/>
            </p:nvSpPr>
            <p:spPr>
              <a:xfrm>
                <a:off x="5288452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31"/>
              <p:cNvSpPr/>
              <p:nvPr/>
            </p:nvSpPr>
            <p:spPr>
              <a:xfrm>
                <a:off x="583415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31"/>
              <p:cNvSpPr/>
              <p:nvPr/>
            </p:nvSpPr>
            <p:spPr>
              <a:xfrm>
                <a:off x="5779586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31"/>
              <p:cNvSpPr/>
              <p:nvPr/>
            </p:nvSpPr>
            <p:spPr>
              <a:xfrm>
                <a:off x="5725036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31"/>
              <p:cNvSpPr/>
              <p:nvPr/>
            </p:nvSpPr>
            <p:spPr>
              <a:xfrm>
                <a:off x="5670449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31"/>
              <p:cNvSpPr/>
              <p:nvPr/>
            </p:nvSpPr>
            <p:spPr>
              <a:xfrm>
                <a:off x="5615863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31"/>
              <p:cNvSpPr/>
              <p:nvPr/>
            </p:nvSpPr>
            <p:spPr>
              <a:xfrm>
                <a:off x="5561330" y="304100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31"/>
              <p:cNvSpPr/>
              <p:nvPr/>
            </p:nvSpPr>
            <p:spPr>
              <a:xfrm>
                <a:off x="5506744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31"/>
              <p:cNvSpPr/>
              <p:nvPr/>
            </p:nvSpPr>
            <p:spPr>
              <a:xfrm>
                <a:off x="5452157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31"/>
              <p:cNvSpPr/>
              <p:nvPr/>
            </p:nvSpPr>
            <p:spPr>
              <a:xfrm>
                <a:off x="5397607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31"/>
              <p:cNvSpPr/>
              <p:nvPr/>
            </p:nvSpPr>
            <p:spPr>
              <a:xfrm>
                <a:off x="5343038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31"/>
              <p:cNvSpPr/>
              <p:nvPr/>
            </p:nvSpPr>
            <p:spPr>
              <a:xfrm>
                <a:off x="5288452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31"/>
              <p:cNvSpPr/>
              <p:nvPr/>
            </p:nvSpPr>
            <p:spPr>
              <a:xfrm>
                <a:off x="5943291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31"/>
              <p:cNvSpPr/>
              <p:nvPr/>
            </p:nvSpPr>
            <p:spPr>
              <a:xfrm>
                <a:off x="588870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31"/>
              <p:cNvSpPr/>
              <p:nvPr/>
            </p:nvSpPr>
            <p:spPr>
              <a:xfrm>
                <a:off x="583415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p31"/>
              <p:cNvSpPr/>
              <p:nvPr/>
            </p:nvSpPr>
            <p:spPr>
              <a:xfrm>
                <a:off x="5779586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p31"/>
              <p:cNvSpPr/>
              <p:nvPr/>
            </p:nvSpPr>
            <p:spPr>
              <a:xfrm>
                <a:off x="5725036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31"/>
              <p:cNvSpPr/>
              <p:nvPr/>
            </p:nvSpPr>
            <p:spPr>
              <a:xfrm>
                <a:off x="561586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p31"/>
              <p:cNvSpPr/>
              <p:nvPr/>
            </p:nvSpPr>
            <p:spPr>
              <a:xfrm>
                <a:off x="5561330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7" name="Google Shape;3177;p31"/>
              <p:cNvSpPr/>
              <p:nvPr/>
            </p:nvSpPr>
            <p:spPr>
              <a:xfrm>
                <a:off x="539760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Google Shape;3178;p31"/>
              <p:cNvSpPr/>
              <p:nvPr/>
            </p:nvSpPr>
            <p:spPr>
              <a:xfrm>
                <a:off x="5343038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31"/>
              <p:cNvSpPr/>
              <p:nvPr/>
            </p:nvSpPr>
            <p:spPr>
              <a:xfrm>
                <a:off x="5288452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31"/>
              <p:cNvSpPr/>
              <p:nvPr/>
            </p:nvSpPr>
            <p:spPr>
              <a:xfrm>
                <a:off x="5233902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31"/>
              <p:cNvSpPr/>
              <p:nvPr/>
            </p:nvSpPr>
            <p:spPr>
              <a:xfrm>
                <a:off x="517931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31"/>
              <p:cNvSpPr/>
              <p:nvPr/>
            </p:nvSpPr>
            <p:spPr>
              <a:xfrm>
                <a:off x="5943291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31"/>
              <p:cNvSpPr/>
              <p:nvPr/>
            </p:nvSpPr>
            <p:spPr>
              <a:xfrm>
                <a:off x="588870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31"/>
              <p:cNvSpPr/>
              <p:nvPr/>
            </p:nvSpPr>
            <p:spPr>
              <a:xfrm>
                <a:off x="583415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31"/>
              <p:cNvSpPr/>
              <p:nvPr/>
            </p:nvSpPr>
            <p:spPr>
              <a:xfrm>
                <a:off x="5725036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31"/>
              <p:cNvSpPr/>
              <p:nvPr/>
            </p:nvSpPr>
            <p:spPr>
              <a:xfrm>
                <a:off x="561586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31"/>
              <p:cNvSpPr/>
              <p:nvPr/>
            </p:nvSpPr>
            <p:spPr>
              <a:xfrm>
                <a:off x="5561330" y="29300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31"/>
              <p:cNvSpPr/>
              <p:nvPr/>
            </p:nvSpPr>
            <p:spPr>
              <a:xfrm>
                <a:off x="5397607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31"/>
              <p:cNvSpPr/>
              <p:nvPr/>
            </p:nvSpPr>
            <p:spPr>
              <a:xfrm>
                <a:off x="5288452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31"/>
              <p:cNvSpPr/>
              <p:nvPr/>
            </p:nvSpPr>
            <p:spPr>
              <a:xfrm>
                <a:off x="5233902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31"/>
              <p:cNvSpPr/>
              <p:nvPr/>
            </p:nvSpPr>
            <p:spPr>
              <a:xfrm>
                <a:off x="517931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31"/>
              <p:cNvSpPr/>
              <p:nvPr/>
            </p:nvSpPr>
            <p:spPr>
              <a:xfrm>
                <a:off x="588870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31"/>
              <p:cNvSpPr/>
              <p:nvPr/>
            </p:nvSpPr>
            <p:spPr>
              <a:xfrm>
                <a:off x="5725036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31"/>
              <p:cNvSpPr/>
              <p:nvPr/>
            </p:nvSpPr>
            <p:spPr>
              <a:xfrm>
                <a:off x="5670449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31"/>
              <p:cNvSpPr/>
              <p:nvPr/>
            </p:nvSpPr>
            <p:spPr>
              <a:xfrm>
                <a:off x="5615863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31"/>
              <p:cNvSpPr/>
              <p:nvPr/>
            </p:nvSpPr>
            <p:spPr>
              <a:xfrm>
                <a:off x="5561330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31"/>
              <p:cNvSpPr/>
              <p:nvPr/>
            </p:nvSpPr>
            <p:spPr>
              <a:xfrm>
                <a:off x="5506744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31"/>
              <p:cNvSpPr/>
              <p:nvPr/>
            </p:nvSpPr>
            <p:spPr>
              <a:xfrm>
                <a:off x="5452157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31"/>
              <p:cNvSpPr/>
              <p:nvPr/>
            </p:nvSpPr>
            <p:spPr>
              <a:xfrm>
                <a:off x="5397607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31"/>
              <p:cNvSpPr/>
              <p:nvPr/>
            </p:nvSpPr>
            <p:spPr>
              <a:xfrm>
                <a:off x="523390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31"/>
              <p:cNvSpPr/>
              <p:nvPr/>
            </p:nvSpPr>
            <p:spPr>
              <a:xfrm>
                <a:off x="5779586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31"/>
              <p:cNvSpPr/>
              <p:nvPr/>
            </p:nvSpPr>
            <p:spPr>
              <a:xfrm>
                <a:off x="5725036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31"/>
              <p:cNvSpPr/>
              <p:nvPr/>
            </p:nvSpPr>
            <p:spPr>
              <a:xfrm>
                <a:off x="5670449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31"/>
              <p:cNvSpPr/>
              <p:nvPr/>
            </p:nvSpPr>
            <p:spPr>
              <a:xfrm>
                <a:off x="5452157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31"/>
              <p:cNvSpPr/>
              <p:nvPr/>
            </p:nvSpPr>
            <p:spPr>
              <a:xfrm>
                <a:off x="539760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31"/>
              <p:cNvSpPr/>
              <p:nvPr/>
            </p:nvSpPr>
            <p:spPr>
              <a:xfrm>
                <a:off x="5343038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07" name="Google Shape;3207;p31"/>
          <p:cNvGrpSpPr/>
          <p:nvPr/>
        </p:nvGrpSpPr>
        <p:grpSpPr>
          <a:xfrm>
            <a:off x="7438624" y="864604"/>
            <a:ext cx="654821" cy="763994"/>
            <a:chOff x="7241707" y="2189753"/>
            <a:chExt cx="654821" cy="763994"/>
          </a:xfrm>
        </p:grpSpPr>
        <p:grpSp>
          <p:nvGrpSpPr>
            <p:cNvPr id="3208" name="Google Shape;3208;p31"/>
            <p:cNvGrpSpPr/>
            <p:nvPr/>
          </p:nvGrpSpPr>
          <p:grpSpPr>
            <a:xfrm>
              <a:off x="7241707" y="2189753"/>
              <a:ext cx="654821" cy="763994"/>
              <a:chOff x="5261195" y="1667716"/>
              <a:chExt cx="654821" cy="763994"/>
            </a:xfrm>
          </p:grpSpPr>
          <p:sp>
            <p:nvSpPr>
              <p:cNvPr id="3209" name="Google Shape;3209;p31"/>
              <p:cNvSpPr/>
              <p:nvPr/>
            </p:nvSpPr>
            <p:spPr>
              <a:xfrm>
                <a:off x="5752293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31"/>
              <p:cNvSpPr/>
              <p:nvPr/>
            </p:nvSpPr>
            <p:spPr>
              <a:xfrm>
                <a:off x="5697742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31"/>
              <p:cNvSpPr/>
              <p:nvPr/>
            </p:nvSpPr>
            <p:spPr>
              <a:xfrm>
                <a:off x="5643156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31"/>
              <p:cNvSpPr/>
              <p:nvPr/>
            </p:nvSpPr>
            <p:spPr>
              <a:xfrm>
                <a:off x="5424900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31"/>
              <p:cNvSpPr/>
              <p:nvPr/>
            </p:nvSpPr>
            <p:spPr>
              <a:xfrm>
                <a:off x="5370314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31"/>
              <p:cNvSpPr/>
              <p:nvPr/>
            </p:nvSpPr>
            <p:spPr>
              <a:xfrm>
                <a:off x="5315745" y="237714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31"/>
              <p:cNvSpPr/>
              <p:nvPr/>
            </p:nvSpPr>
            <p:spPr>
              <a:xfrm>
                <a:off x="5752293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31"/>
              <p:cNvSpPr/>
              <p:nvPr/>
            </p:nvSpPr>
            <p:spPr>
              <a:xfrm>
                <a:off x="5643156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31"/>
              <p:cNvSpPr/>
              <p:nvPr/>
            </p:nvSpPr>
            <p:spPr>
              <a:xfrm>
                <a:off x="5424900" y="2322573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31"/>
              <p:cNvSpPr/>
              <p:nvPr/>
            </p:nvSpPr>
            <p:spPr>
              <a:xfrm>
                <a:off x="5315745" y="2322573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31"/>
              <p:cNvSpPr/>
              <p:nvPr/>
            </p:nvSpPr>
            <p:spPr>
              <a:xfrm>
                <a:off x="5643156" y="226798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31"/>
              <p:cNvSpPr/>
              <p:nvPr/>
            </p:nvSpPr>
            <p:spPr>
              <a:xfrm>
                <a:off x="5424900" y="226798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31"/>
              <p:cNvSpPr/>
              <p:nvPr/>
            </p:nvSpPr>
            <p:spPr>
              <a:xfrm>
                <a:off x="5861448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31"/>
              <p:cNvSpPr/>
              <p:nvPr/>
            </p:nvSpPr>
            <p:spPr>
              <a:xfrm>
                <a:off x="5806879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31"/>
              <p:cNvSpPr/>
              <p:nvPr/>
            </p:nvSpPr>
            <p:spPr>
              <a:xfrm>
                <a:off x="5752293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31"/>
              <p:cNvSpPr/>
              <p:nvPr/>
            </p:nvSpPr>
            <p:spPr>
              <a:xfrm>
                <a:off x="5697742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31"/>
              <p:cNvSpPr/>
              <p:nvPr/>
            </p:nvSpPr>
            <p:spPr>
              <a:xfrm>
                <a:off x="5643156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31"/>
              <p:cNvSpPr/>
              <p:nvPr/>
            </p:nvSpPr>
            <p:spPr>
              <a:xfrm>
                <a:off x="5588569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31"/>
              <p:cNvSpPr/>
              <p:nvPr/>
            </p:nvSpPr>
            <p:spPr>
              <a:xfrm>
                <a:off x="5534037" y="221343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31"/>
              <p:cNvSpPr/>
              <p:nvPr/>
            </p:nvSpPr>
            <p:spPr>
              <a:xfrm>
                <a:off x="5479450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31"/>
              <p:cNvSpPr/>
              <p:nvPr/>
            </p:nvSpPr>
            <p:spPr>
              <a:xfrm>
                <a:off x="5424900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31"/>
              <p:cNvSpPr/>
              <p:nvPr/>
            </p:nvSpPr>
            <p:spPr>
              <a:xfrm>
                <a:off x="5370314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31"/>
              <p:cNvSpPr/>
              <p:nvPr/>
            </p:nvSpPr>
            <p:spPr>
              <a:xfrm>
                <a:off x="5315745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31"/>
              <p:cNvSpPr/>
              <p:nvPr/>
            </p:nvSpPr>
            <p:spPr>
              <a:xfrm>
                <a:off x="5261195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31"/>
              <p:cNvSpPr/>
              <p:nvPr/>
            </p:nvSpPr>
            <p:spPr>
              <a:xfrm>
                <a:off x="5697742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31"/>
              <p:cNvSpPr/>
              <p:nvPr/>
            </p:nvSpPr>
            <p:spPr>
              <a:xfrm>
                <a:off x="5643156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31"/>
              <p:cNvSpPr/>
              <p:nvPr/>
            </p:nvSpPr>
            <p:spPr>
              <a:xfrm>
                <a:off x="5588569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31"/>
              <p:cNvSpPr/>
              <p:nvPr/>
            </p:nvSpPr>
            <p:spPr>
              <a:xfrm>
                <a:off x="5534037" y="215884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31"/>
              <p:cNvSpPr/>
              <p:nvPr/>
            </p:nvSpPr>
            <p:spPr>
              <a:xfrm>
                <a:off x="5479450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31"/>
              <p:cNvSpPr/>
              <p:nvPr/>
            </p:nvSpPr>
            <p:spPr>
              <a:xfrm>
                <a:off x="5424900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31"/>
              <p:cNvSpPr/>
              <p:nvPr/>
            </p:nvSpPr>
            <p:spPr>
              <a:xfrm>
                <a:off x="5861448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31"/>
              <p:cNvSpPr/>
              <p:nvPr/>
            </p:nvSpPr>
            <p:spPr>
              <a:xfrm>
                <a:off x="5806879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31"/>
              <p:cNvSpPr/>
              <p:nvPr/>
            </p:nvSpPr>
            <p:spPr>
              <a:xfrm>
                <a:off x="5697742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31"/>
              <p:cNvSpPr/>
              <p:nvPr/>
            </p:nvSpPr>
            <p:spPr>
              <a:xfrm>
                <a:off x="5479450" y="210426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31"/>
              <p:cNvSpPr/>
              <p:nvPr/>
            </p:nvSpPr>
            <p:spPr>
              <a:xfrm>
                <a:off x="5424900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31"/>
              <p:cNvSpPr/>
              <p:nvPr/>
            </p:nvSpPr>
            <p:spPr>
              <a:xfrm>
                <a:off x="5315745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31"/>
              <p:cNvSpPr/>
              <p:nvPr/>
            </p:nvSpPr>
            <p:spPr>
              <a:xfrm>
                <a:off x="5261195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31"/>
              <p:cNvSpPr/>
              <p:nvPr/>
            </p:nvSpPr>
            <p:spPr>
              <a:xfrm>
                <a:off x="5861448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31"/>
              <p:cNvSpPr/>
              <p:nvPr/>
            </p:nvSpPr>
            <p:spPr>
              <a:xfrm>
                <a:off x="5806879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31"/>
              <p:cNvSpPr/>
              <p:nvPr/>
            </p:nvSpPr>
            <p:spPr>
              <a:xfrm>
                <a:off x="5697742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31"/>
              <p:cNvSpPr/>
              <p:nvPr/>
            </p:nvSpPr>
            <p:spPr>
              <a:xfrm>
                <a:off x="5588569" y="2049731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31"/>
              <p:cNvSpPr/>
              <p:nvPr/>
            </p:nvSpPr>
            <p:spPr>
              <a:xfrm>
                <a:off x="5424900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31"/>
              <p:cNvSpPr/>
              <p:nvPr/>
            </p:nvSpPr>
            <p:spPr>
              <a:xfrm>
                <a:off x="5315745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31"/>
              <p:cNvSpPr/>
              <p:nvPr/>
            </p:nvSpPr>
            <p:spPr>
              <a:xfrm>
                <a:off x="5261195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31"/>
              <p:cNvSpPr/>
              <p:nvPr/>
            </p:nvSpPr>
            <p:spPr>
              <a:xfrm>
                <a:off x="5861448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31"/>
              <p:cNvSpPr/>
              <p:nvPr/>
            </p:nvSpPr>
            <p:spPr>
              <a:xfrm>
                <a:off x="5806879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31"/>
              <p:cNvSpPr/>
              <p:nvPr/>
            </p:nvSpPr>
            <p:spPr>
              <a:xfrm>
                <a:off x="5752293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31"/>
              <p:cNvSpPr/>
              <p:nvPr/>
            </p:nvSpPr>
            <p:spPr>
              <a:xfrm>
                <a:off x="5697742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31"/>
              <p:cNvSpPr/>
              <p:nvPr/>
            </p:nvSpPr>
            <p:spPr>
              <a:xfrm>
                <a:off x="5643156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31"/>
              <p:cNvSpPr/>
              <p:nvPr/>
            </p:nvSpPr>
            <p:spPr>
              <a:xfrm>
                <a:off x="5588569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31"/>
              <p:cNvSpPr/>
              <p:nvPr/>
            </p:nvSpPr>
            <p:spPr>
              <a:xfrm>
                <a:off x="5534037" y="199514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31"/>
              <p:cNvSpPr/>
              <p:nvPr/>
            </p:nvSpPr>
            <p:spPr>
              <a:xfrm>
                <a:off x="5479450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31"/>
              <p:cNvSpPr/>
              <p:nvPr/>
            </p:nvSpPr>
            <p:spPr>
              <a:xfrm>
                <a:off x="5424900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31"/>
              <p:cNvSpPr/>
              <p:nvPr/>
            </p:nvSpPr>
            <p:spPr>
              <a:xfrm>
                <a:off x="5370314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31"/>
              <p:cNvSpPr/>
              <p:nvPr/>
            </p:nvSpPr>
            <p:spPr>
              <a:xfrm>
                <a:off x="5315745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31"/>
              <p:cNvSpPr/>
              <p:nvPr/>
            </p:nvSpPr>
            <p:spPr>
              <a:xfrm>
                <a:off x="5261195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31"/>
              <p:cNvSpPr/>
              <p:nvPr/>
            </p:nvSpPr>
            <p:spPr>
              <a:xfrm>
                <a:off x="5861448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31"/>
              <p:cNvSpPr/>
              <p:nvPr/>
            </p:nvSpPr>
            <p:spPr>
              <a:xfrm>
                <a:off x="5806879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31"/>
              <p:cNvSpPr/>
              <p:nvPr/>
            </p:nvSpPr>
            <p:spPr>
              <a:xfrm>
                <a:off x="5752293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31"/>
              <p:cNvSpPr/>
              <p:nvPr/>
            </p:nvSpPr>
            <p:spPr>
              <a:xfrm>
                <a:off x="5697742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31"/>
              <p:cNvSpPr/>
              <p:nvPr/>
            </p:nvSpPr>
            <p:spPr>
              <a:xfrm>
                <a:off x="5588569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31"/>
              <p:cNvSpPr/>
              <p:nvPr/>
            </p:nvSpPr>
            <p:spPr>
              <a:xfrm>
                <a:off x="5534037" y="1940594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31"/>
              <p:cNvSpPr/>
              <p:nvPr/>
            </p:nvSpPr>
            <p:spPr>
              <a:xfrm>
                <a:off x="5479450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31"/>
              <p:cNvSpPr/>
              <p:nvPr/>
            </p:nvSpPr>
            <p:spPr>
              <a:xfrm>
                <a:off x="5370314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31"/>
              <p:cNvSpPr/>
              <p:nvPr/>
            </p:nvSpPr>
            <p:spPr>
              <a:xfrm>
                <a:off x="5315745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31"/>
              <p:cNvSpPr/>
              <p:nvPr/>
            </p:nvSpPr>
            <p:spPr>
              <a:xfrm>
                <a:off x="5261195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31"/>
              <p:cNvSpPr/>
              <p:nvPr/>
            </p:nvSpPr>
            <p:spPr>
              <a:xfrm>
                <a:off x="5861448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31"/>
              <p:cNvSpPr/>
              <p:nvPr/>
            </p:nvSpPr>
            <p:spPr>
              <a:xfrm>
                <a:off x="5752293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31"/>
              <p:cNvSpPr/>
              <p:nvPr/>
            </p:nvSpPr>
            <p:spPr>
              <a:xfrm>
                <a:off x="5697742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31"/>
              <p:cNvSpPr/>
              <p:nvPr/>
            </p:nvSpPr>
            <p:spPr>
              <a:xfrm>
                <a:off x="5643156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p31"/>
              <p:cNvSpPr/>
              <p:nvPr/>
            </p:nvSpPr>
            <p:spPr>
              <a:xfrm>
                <a:off x="5588569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0" name="Google Shape;3280;p31"/>
              <p:cNvSpPr/>
              <p:nvPr/>
            </p:nvSpPr>
            <p:spPr>
              <a:xfrm>
                <a:off x="5534037" y="188600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31"/>
              <p:cNvSpPr/>
              <p:nvPr/>
            </p:nvSpPr>
            <p:spPr>
              <a:xfrm>
                <a:off x="5479450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31"/>
              <p:cNvSpPr/>
              <p:nvPr/>
            </p:nvSpPr>
            <p:spPr>
              <a:xfrm>
                <a:off x="5424900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31"/>
              <p:cNvSpPr/>
              <p:nvPr/>
            </p:nvSpPr>
            <p:spPr>
              <a:xfrm>
                <a:off x="5370314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9" y="3019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31"/>
              <p:cNvSpPr/>
              <p:nvPr/>
            </p:nvSpPr>
            <p:spPr>
              <a:xfrm>
                <a:off x="5261195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31"/>
              <p:cNvSpPr/>
              <p:nvPr/>
            </p:nvSpPr>
            <p:spPr>
              <a:xfrm>
                <a:off x="5752293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31"/>
              <p:cNvSpPr/>
              <p:nvPr/>
            </p:nvSpPr>
            <p:spPr>
              <a:xfrm>
                <a:off x="5697742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31"/>
              <p:cNvSpPr/>
              <p:nvPr/>
            </p:nvSpPr>
            <p:spPr>
              <a:xfrm>
                <a:off x="5643156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31"/>
              <p:cNvSpPr/>
              <p:nvPr/>
            </p:nvSpPr>
            <p:spPr>
              <a:xfrm>
                <a:off x="5479450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31"/>
              <p:cNvSpPr/>
              <p:nvPr/>
            </p:nvSpPr>
            <p:spPr>
              <a:xfrm>
                <a:off x="5424900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31"/>
              <p:cNvSpPr/>
              <p:nvPr/>
            </p:nvSpPr>
            <p:spPr>
              <a:xfrm>
                <a:off x="5370314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31"/>
              <p:cNvSpPr/>
              <p:nvPr/>
            </p:nvSpPr>
            <p:spPr>
              <a:xfrm>
                <a:off x="5752293" y="1776889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31"/>
              <p:cNvSpPr/>
              <p:nvPr/>
            </p:nvSpPr>
            <p:spPr>
              <a:xfrm>
                <a:off x="5370314" y="177688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31"/>
              <p:cNvSpPr/>
              <p:nvPr/>
            </p:nvSpPr>
            <p:spPr>
              <a:xfrm>
                <a:off x="5752293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31"/>
              <p:cNvSpPr/>
              <p:nvPr/>
            </p:nvSpPr>
            <p:spPr>
              <a:xfrm>
                <a:off x="5697742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31"/>
              <p:cNvSpPr/>
              <p:nvPr/>
            </p:nvSpPr>
            <p:spPr>
              <a:xfrm>
                <a:off x="5643156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31"/>
              <p:cNvSpPr/>
              <p:nvPr/>
            </p:nvSpPr>
            <p:spPr>
              <a:xfrm>
                <a:off x="5588569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31"/>
              <p:cNvSpPr/>
              <p:nvPr/>
            </p:nvSpPr>
            <p:spPr>
              <a:xfrm>
                <a:off x="5534037" y="172230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31"/>
              <p:cNvSpPr/>
              <p:nvPr/>
            </p:nvSpPr>
            <p:spPr>
              <a:xfrm>
                <a:off x="5479450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31"/>
              <p:cNvSpPr/>
              <p:nvPr/>
            </p:nvSpPr>
            <p:spPr>
              <a:xfrm>
                <a:off x="5424900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31"/>
              <p:cNvSpPr/>
              <p:nvPr/>
            </p:nvSpPr>
            <p:spPr>
              <a:xfrm>
                <a:off x="5370314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31"/>
              <p:cNvSpPr/>
              <p:nvPr/>
            </p:nvSpPr>
            <p:spPr>
              <a:xfrm>
                <a:off x="5752293" y="166771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31"/>
              <p:cNvSpPr/>
              <p:nvPr/>
            </p:nvSpPr>
            <p:spPr>
              <a:xfrm>
                <a:off x="5370314" y="166771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03" name="Google Shape;3303;p31"/>
            <p:cNvSpPr/>
            <p:nvPr/>
          </p:nvSpPr>
          <p:spPr>
            <a:xfrm>
              <a:off x="7408075" y="2450300"/>
              <a:ext cx="297600" cy="24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304" name="Google Shape;3304;p31"/>
            <p:cNvGrpSpPr/>
            <p:nvPr/>
          </p:nvGrpSpPr>
          <p:grpSpPr>
            <a:xfrm>
              <a:off x="7241707" y="2189753"/>
              <a:ext cx="654821" cy="763994"/>
              <a:chOff x="5261195" y="1667716"/>
              <a:chExt cx="654821" cy="763994"/>
            </a:xfrm>
          </p:grpSpPr>
          <p:sp>
            <p:nvSpPr>
              <p:cNvPr id="3305" name="Google Shape;3305;p31"/>
              <p:cNvSpPr/>
              <p:nvPr/>
            </p:nvSpPr>
            <p:spPr>
              <a:xfrm>
                <a:off x="5752293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31"/>
              <p:cNvSpPr/>
              <p:nvPr/>
            </p:nvSpPr>
            <p:spPr>
              <a:xfrm>
                <a:off x="5697742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31"/>
              <p:cNvSpPr/>
              <p:nvPr/>
            </p:nvSpPr>
            <p:spPr>
              <a:xfrm>
                <a:off x="5643156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31"/>
              <p:cNvSpPr/>
              <p:nvPr/>
            </p:nvSpPr>
            <p:spPr>
              <a:xfrm>
                <a:off x="5424900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31"/>
              <p:cNvSpPr/>
              <p:nvPr/>
            </p:nvSpPr>
            <p:spPr>
              <a:xfrm>
                <a:off x="5370314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p31"/>
              <p:cNvSpPr/>
              <p:nvPr/>
            </p:nvSpPr>
            <p:spPr>
              <a:xfrm>
                <a:off x="5315745" y="237714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31"/>
              <p:cNvSpPr/>
              <p:nvPr/>
            </p:nvSpPr>
            <p:spPr>
              <a:xfrm>
                <a:off x="5752293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31"/>
              <p:cNvSpPr/>
              <p:nvPr/>
            </p:nvSpPr>
            <p:spPr>
              <a:xfrm>
                <a:off x="5643156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31"/>
              <p:cNvSpPr/>
              <p:nvPr/>
            </p:nvSpPr>
            <p:spPr>
              <a:xfrm>
                <a:off x="5424900" y="2322573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31"/>
              <p:cNvSpPr/>
              <p:nvPr/>
            </p:nvSpPr>
            <p:spPr>
              <a:xfrm>
                <a:off x="5315745" y="2322573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p31"/>
              <p:cNvSpPr/>
              <p:nvPr/>
            </p:nvSpPr>
            <p:spPr>
              <a:xfrm>
                <a:off x="5643156" y="226798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31"/>
              <p:cNvSpPr/>
              <p:nvPr/>
            </p:nvSpPr>
            <p:spPr>
              <a:xfrm>
                <a:off x="5424900" y="226798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31"/>
              <p:cNvSpPr/>
              <p:nvPr/>
            </p:nvSpPr>
            <p:spPr>
              <a:xfrm>
                <a:off x="5861448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31"/>
              <p:cNvSpPr/>
              <p:nvPr/>
            </p:nvSpPr>
            <p:spPr>
              <a:xfrm>
                <a:off x="5806879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31"/>
              <p:cNvSpPr/>
              <p:nvPr/>
            </p:nvSpPr>
            <p:spPr>
              <a:xfrm>
                <a:off x="5752293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Google Shape;3320;p31"/>
              <p:cNvSpPr/>
              <p:nvPr/>
            </p:nvSpPr>
            <p:spPr>
              <a:xfrm>
                <a:off x="5697742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1" name="Google Shape;3321;p31"/>
              <p:cNvSpPr/>
              <p:nvPr/>
            </p:nvSpPr>
            <p:spPr>
              <a:xfrm>
                <a:off x="5643156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p31"/>
              <p:cNvSpPr/>
              <p:nvPr/>
            </p:nvSpPr>
            <p:spPr>
              <a:xfrm>
                <a:off x="5588569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3" name="Google Shape;3323;p31"/>
              <p:cNvSpPr/>
              <p:nvPr/>
            </p:nvSpPr>
            <p:spPr>
              <a:xfrm>
                <a:off x="5534037" y="221343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p31"/>
              <p:cNvSpPr/>
              <p:nvPr/>
            </p:nvSpPr>
            <p:spPr>
              <a:xfrm>
                <a:off x="5479450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p31"/>
              <p:cNvSpPr/>
              <p:nvPr/>
            </p:nvSpPr>
            <p:spPr>
              <a:xfrm>
                <a:off x="5424900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p31"/>
              <p:cNvSpPr/>
              <p:nvPr/>
            </p:nvSpPr>
            <p:spPr>
              <a:xfrm>
                <a:off x="5370314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7" name="Google Shape;3327;p31"/>
              <p:cNvSpPr/>
              <p:nvPr/>
            </p:nvSpPr>
            <p:spPr>
              <a:xfrm>
                <a:off x="5315745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8" name="Google Shape;3328;p31"/>
              <p:cNvSpPr/>
              <p:nvPr/>
            </p:nvSpPr>
            <p:spPr>
              <a:xfrm>
                <a:off x="5261195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31"/>
              <p:cNvSpPr/>
              <p:nvPr/>
            </p:nvSpPr>
            <p:spPr>
              <a:xfrm>
                <a:off x="5697742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p31"/>
              <p:cNvSpPr/>
              <p:nvPr/>
            </p:nvSpPr>
            <p:spPr>
              <a:xfrm>
                <a:off x="5643156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Google Shape;3331;p31"/>
              <p:cNvSpPr/>
              <p:nvPr/>
            </p:nvSpPr>
            <p:spPr>
              <a:xfrm>
                <a:off x="5588569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2" name="Google Shape;3332;p31"/>
              <p:cNvSpPr/>
              <p:nvPr/>
            </p:nvSpPr>
            <p:spPr>
              <a:xfrm>
                <a:off x="5534037" y="215884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Google Shape;3333;p31"/>
              <p:cNvSpPr/>
              <p:nvPr/>
            </p:nvSpPr>
            <p:spPr>
              <a:xfrm>
                <a:off x="5479450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4" name="Google Shape;3334;p31"/>
              <p:cNvSpPr/>
              <p:nvPr/>
            </p:nvSpPr>
            <p:spPr>
              <a:xfrm>
                <a:off x="5424900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5" name="Google Shape;3335;p31"/>
              <p:cNvSpPr/>
              <p:nvPr/>
            </p:nvSpPr>
            <p:spPr>
              <a:xfrm>
                <a:off x="5861448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6" name="Google Shape;3336;p31"/>
              <p:cNvSpPr/>
              <p:nvPr/>
            </p:nvSpPr>
            <p:spPr>
              <a:xfrm>
                <a:off x="5806879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p31"/>
              <p:cNvSpPr/>
              <p:nvPr/>
            </p:nvSpPr>
            <p:spPr>
              <a:xfrm>
                <a:off x="5697742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8" name="Google Shape;3338;p31"/>
              <p:cNvSpPr/>
              <p:nvPr/>
            </p:nvSpPr>
            <p:spPr>
              <a:xfrm>
                <a:off x="5479450" y="210426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9" name="Google Shape;3339;p31"/>
              <p:cNvSpPr/>
              <p:nvPr/>
            </p:nvSpPr>
            <p:spPr>
              <a:xfrm>
                <a:off x="5424900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0" name="Google Shape;3340;p31"/>
              <p:cNvSpPr/>
              <p:nvPr/>
            </p:nvSpPr>
            <p:spPr>
              <a:xfrm>
                <a:off x="5315745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1" name="Google Shape;3341;p31"/>
              <p:cNvSpPr/>
              <p:nvPr/>
            </p:nvSpPr>
            <p:spPr>
              <a:xfrm>
                <a:off x="5261195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2" name="Google Shape;3342;p31"/>
              <p:cNvSpPr/>
              <p:nvPr/>
            </p:nvSpPr>
            <p:spPr>
              <a:xfrm>
                <a:off x="5861448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3" name="Google Shape;3343;p31"/>
              <p:cNvSpPr/>
              <p:nvPr/>
            </p:nvSpPr>
            <p:spPr>
              <a:xfrm>
                <a:off x="5806879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4" name="Google Shape;3344;p31"/>
              <p:cNvSpPr/>
              <p:nvPr/>
            </p:nvSpPr>
            <p:spPr>
              <a:xfrm>
                <a:off x="5697742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5" name="Google Shape;3345;p31"/>
              <p:cNvSpPr/>
              <p:nvPr/>
            </p:nvSpPr>
            <p:spPr>
              <a:xfrm>
                <a:off x="5588569" y="2049731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6" name="Google Shape;3346;p31"/>
              <p:cNvSpPr/>
              <p:nvPr/>
            </p:nvSpPr>
            <p:spPr>
              <a:xfrm>
                <a:off x="5424900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7" name="Google Shape;3347;p31"/>
              <p:cNvSpPr/>
              <p:nvPr/>
            </p:nvSpPr>
            <p:spPr>
              <a:xfrm>
                <a:off x="5315745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8" name="Google Shape;3348;p31"/>
              <p:cNvSpPr/>
              <p:nvPr/>
            </p:nvSpPr>
            <p:spPr>
              <a:xfrm>
                <a:off x="5261195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9" name="Google Shape;3349;p31"/>
              <p:cNvSpPr/>
              <p:nvPr/>
            </p:nvSpPr>
            <p:spPr>
              <a:xfrm>
                <a:off x="5861448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0" name="Google Shape;3350;p31"/>
              <p:cNvSpPr/>
              <p:nvPr/>
            </p:nvSpPr>
            <p:spPr>
              <a:xfrm>
                <a:off x="5806879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1" name="Google Shape;3351;p31"/>
              <p:cNvSpPr/>
              <p:nvPr/>
            </p:nvSpPr>
            <p:spPr>
              <a:xfrm>
                <a:off x="5752293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2" name="Google Shape;3352;p31"/>
              <p:cNvSpPr/>
              <p:nvPr/>
            </p:nvSpPr>
            <p:spPr>
              <a:xfrm>
                <a:off x="5697742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3" name="Google Shape;3353;p31"/>
              <p:cNvSpPr/>
              <p:nvPr/>
            </p:nvSpPr>
            <p:spPr>
              <a:xfrm>
                <a:off x="5643156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4" name="Google Shape;3354;p31"/>
              <p:cNvSpPr/>
              <p:nvPr/>
            </p:nvSpPr>
            <p:spPr>
              <a:xfrm>
                <a:off x="5588569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5" name="Google Shape;3355;p31"/>
              <p:cNvSpPr/>
              <p:nvPr/>
            </p:nvSpPr>
            <p:spPr>
              <a:xfrm>
                <a:off x="5534037" y="199514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6" name="Google Shape;3356;p31"/>
              <p:cNvSpPr/>
              <p:nvPr/>
            </p:nvSpPr>
            <p:spPr>
              <a:xfrm>
                <a:off x="5479450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7" name="Google Shape;3357;p31"/>
              <p:cNvSpPr/>
              <p:nvPr/>
            </p:nvSpPr>
            <p:spPr>
              <a:xfrm>
                <a:off x="5424900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8" name="Google Shape;3358;p31"/>
              <p:cNvSpPr/>
              <p:nvPr/>
            </p:nvSpPr>
            <p:spPr>
              <a:xfrm>
                <a:off x="5370314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Google Shape;3359;p31"/>
              <p:cNvSpPr/>
              <p:nvPr/>
            </p:nvSpPr>
            <p:spPr>
              <a:xfrm>
                <a:off x="5315745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Google Shape;3360;p31"/>
              <p:cNvSpPr/>
              <p:nvPr/>
            </p:nvSpPr>
            <p:spPr>
              <a:xfrm>
                <a:off x="5261195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1" name="Google Shape;3361;p31"/>
              <p:cNvSpPr/>
              <p:nvPr/>
            </p:nvSpPr>
            <p:spPr>
              <a:xfrm>
                <a:off x="5861448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2" name="Google Shape;3362;p31"/>
              <p:cNvSpPr/>
              <p:nvPr/>
            </p:nvSpPr>
            <p:spPr>
              <a:xfrm>
                <a:off x="5806879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3" name="Google Shape;3363;p31"/>
              <p:cNvSpPr/>
              <p:nvPr/>
            </p:nvSpPr>
            <p:spPr>
              <a:xfrm>
                <a:off x="5752293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4" name="Google Shape;3364;p31"/>
              <p:cNvSpPr/>
              <p:nvPr/>
            </p:nvSpPr>
            <p:spPr>
              <a:xfrm>
                <a:off x="5697742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5" name="Google Shape;3365;p31"/>
              <p:cNvSpPr/>
              <p:nvPr/>
            </p:nvSpPr>
            <p:spPr>
              <a:xfrm>
                <a:off x="5588569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6" name="Google Shape;3366;p31"/>
              <p:cNvSpPr/>
              <p:nvPr/>
            </p:nvSpPr>
            <p:spPr>
              <a:xfrm>
                <a:off x="5534037" y="1940594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7" name="Google Shape;3367;p31"/>
              <p:cNvSpPr/>
              <p:nvPr/>
            </p:nvSpPr>
            <p:spPr>
              <a:xfrm>
                <a:off x="5479450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8" name="Google Shape;3368;p31"/>
              <p:cNvSpPr/>
              <p:nvPr/>
            </p:nvSpPr>
            <p:spPr>
              <a:xfrm>
                <a:off x="5370314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9" name="Google Shape;3369;p31"/>
              <p:cNvSpPr/>
              <p:nvPr/>
            </p:nvSpPr>
            <p:spPr>
              <a:xfrm>
                <a:off x="5315745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0" name="Google Shape;3370;p31"/>
              <p:cNvSpPr/>
              <p:nvPr/>
            </p:nvSpPr>
            <p:spPr>
              <a:xfrm>
                <a:off x="5261195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1" name="Google Shape;3371;p31"/>
              <p:cNvSpPr/>
              <p:nvPr/>
            </p:nvSpPr>
            <p:spPr>
              <a:xfrm>
                <a:off x="5861448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2" name="Google Shape;3372;p31"/>
              <p:cNvSpPr/>
              <p:nvPr/>
            </p:nvSpPr>
            <p:spPr>
              <a:xfrm>
                <a:off x="5752293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3" name="Google Shape;3373;p31"/>
              <p:cNvSpPr/>
              <p:nvPr/>
            </p:nvSpPr>
            <p:spPr>
              <a:xfrm>
                <a:off x="5697742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4" name="Google Shape;3374;p31"/>
              <p:cNvSpPr/>
              <p:nvPr/>
            </p:nvSpPr>
            <p:spPr>
              <a:xfrm>
                <a:off x="5643156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5" name="Google Shape;3375;p31"/>
              <p:cNvSpPr/>
              <p:nvPr/>
            </p:nvSpPr>
            <p:spPr>
              <a:xfrm>
                <a:off x="5588569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6" name="Google Shape;3376;p31"/>
              <p:cNvSpPr/>
              <p:nvPr/>
            </p:nvSpPr>
            <p:spPr>
              <a:xfrm>
                <a:off x="5534037" y="188600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7" name="Google Shape;3377;p31"/>
              <p:cNvSpPr/>
              <p:nvPr/>
            </p:nvSpPr>
            <p:spPr>
              <a:xfrm>
                <a:off x="5479450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8" name="Google Shape;3378;p31"/>
              <p:cNvSpPr/>
              <p:nvPr/>
            </p:nvSpPr>
            <p:spPr>
              <a:xfrm>
                <a:off x="5424900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p31"/>
              <p:cNvSpPr/>
              <p:nvPr/>
            </p:nvSpPr>
            <p:spPr>
              <a:xfrm>
                <a:off x="5370314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9" y="3019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0" name="Google Shape;3380;p31"/>
              <p:cNvSpPr/>
              <p:nvPr/>
            </p:nvSpPr>
            <p:spPr>
              <a:xfrm>
                <a:off x="5261195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1" name="Google Shape;3381;p31"/>
              <p:cNvSpPr/>
              <p:nvPr/>
            </p:nvSpPr>
            <p:spPr>
              <a:xfrm>
                <a:off x="5752293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2" name="Google Shape;3382;p31"/>
              <p:cNvSpPr/>
              <p:nvPr/>
            </p:nvSpPr>
            <p:spPr>
              <a:xfrm>
                <a:off x="5697742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3" name="Google Shape;3383;p31"/>
              <p:cNvSpPr/>
              <p:nvPr/>
            </p:nvSpPr>
            <p:spPr>
              <a:xfrm>
                <a:off x="5643156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Google Shape;3384;p31"/>
              <p:cNvSpPr/>
              <p:nvPr/>
            </p:nvSpPr>
            <p:spPr>
              <a:xfrm>
                <a:off x="5479450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5" name="Google Shape;3385;p31"/>
              <p:cNvSpPr/>
              <p:nvPr/>
            </p:nvSpPr>
            <p:spPr>
              <a:xfrm>
                <a:off x="5424900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6" name="Google Shape;3386;p31"/>
              <p:cNvSpPr/>
              <p:nvPr/>
            </p:nvSpPr>
            <p:spPr>
              <a:xfrm>
                <a:off x="5370314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7" name="Google Shape;3387;p31"/>
              <p:cNvSpPr/>
              <p:nvPr/>
            </p:nvSpPr>
            <p:spPr>
              <a:xfrm>
                <a:off x="5752293" y="1776889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8" name="Google Shape;3388;p31"/>
              <p:cNvSpPr/>
              <p:nvPr/>
            </p:nvSpPr>
            <p:spPr>
              <a:xfrm>
                <a:off x="5370314" y="177688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9" name="Google Shape;3389;p31"/>
              <p:cNvSpPr/>
              <p:nvPr/>
            </p:nvSpPr>
            <p:spPr>
              <a:xfrm>
                <a:off x="5752293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0" name="Google Shape;3390;p31"/>
              <p:cNvSpPr/>
              <p:nvPr/>
            </p:nvSpPr>
            <p:spPr>
              <a:xfrm>
                <a:off x="5697742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1" name="Google Shape;3391;p31"/>
              <p:cNvSpPr/>
              <p:nvPr/>
            </p:nvSpPr>
            <p:spPr>
              <a:xfrm>
                <a:off x="5643156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Google Shape;3392;p31"/>
              <p:cNvSpPr/>
              <p:nvPr/>
            </p:nvSpPr>
            <p:spPr>
              <a:xfrm>
                <a:off x="5588569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31"/>
              <p:cNvSpPr/>
              <p:nvPr/>
            </p:nvSpPr>
            <p:spPr>
              <a:xfrm>
                <a:off x="5534037" y="172230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31"/>
              <p:cNvSpPr/>
              <p:nvPr/>
            </p:nvSpPr>
            <p:spPr>
              <a:xfrm>
                <a:off x="5479450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31"/>
              <p:cNvSpPr/>
              <p:nvPr/>
            </p:nvSpPr>
            <p:spPr>
              <a:xfrm>
                <a:off x="5424900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31"/>
              <p:cNvSpPr/>
              <p:nvPr/>
            </p:nvSpPr>
            <p:spPr>
              <a:xfrm>
                <a:off x="5370314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31"/>
              <p:cNvSpPr/>
              <p:nvPr/>
            </p:nvSpPr>
            <p:spPr>
              <a:xfrm>
                <a:off x="5752293" y="166771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31"/>
              <p:cNvSpPr/>
              <p:nvPr/>
            </p:nvSpPr>
            <p:spPr>
              <a:xfrm>
                <a:off x="5370314" y="166771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Google Shape;675;p25">
            <a:extLst>
              <a:ext uri="{FF2B5EF4-FFF2-40B4-BE49-F238E27FC236}">
                <a16:creationId xmlns:a16="http://schemas.microsoft.com/office/drawing/2014/main" id="{C4E20B30-8C1F-B368-FCDA-4254204835E2}"/>
              </a:ext>
            </a:extLst>
          </p:cNvPr>
          <p:cNvSpPr txBox="1">
            <a:spLocks/>
          </p:cNvSpPr>
          <p:nvPr/>
        </p:nvSpPr>
        <p:spPr>
          <a:xfrm>
            <a:off x="1002102" y="4675745"/>
            <a:ext cx="1563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9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None/>
              <a:tabLst/>
              <a:defRPr/>
            </a:pPr>
            <a:r>
              <a:rPr kumimoji="0" lang="en-ID" sz="900" b="0" i="0" u="none" strike="noStrike" kern="0" cap="none" spc="0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Press Start 2P"/>
                <a:sym typeface="Press Start 2P"/>
              </a:rPr>
              <a:t>BY Alvin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None/>
              <a:tabLst/>
              <a:defRPr/>
            </a:pPr>
            <a:r>
              <a:rPr kumimoji="0" lang="en-ID" sz="900" b="0" i="0" u="none" strike="noStrike" kern="0" cap="none" spc="0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Press Start 2P"/>
                <a:sym typeface="Press Start 2P"/>
              </a:rPr>
              <a:t>   </a:t>
            </a:r>
            <a:r>
              <a:rPr kumimoji="0" lang="en-ID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Press Start 2P"/>
                <a:sym typeface="Press Start 2P"/>
              </a:rPr>
              <a:t>Khoirul</a:t>
            </a:r>
            <a:endParaRPr kumimoji="0" lang="en-ID" sz="900" b="0" i="0" u="none" strike="noStrike" kern="0" cap="none" spc="0" normalizeH="0" baseline="0" noProof="0" dirty="0">
              <a:ln>
                <a:noFill/>
              </a:ln>
              <a:solidFill>
                <a:srgbClr val="FFE400"/>
              </a:solidFill>
              <a:effectLst/>
              <a:uLnTx/>
              <a:uFillTx/>
              <a:latin typeface="Press Start 2P"/>
              <a:sym typeface="Press Start 2P"/>
            </a:endParaRPr>
          </a:p>
        </p:txBody>
      </p:sp>
      <p:sp>
        <p:nvSpPr>
          <p:cNvPr id="5" name="Google Shape;4951;p38">
            <a:extLst>
              <a:ext uri="{FF2B5EF4-FFF2-40B4-BE49-F238E27FC236}">
                <a16:creationId xmlns:a16="http://schemas.microsoft.com/office/drawing/2014/main" id="{B91DC95F-3F0D-BF17-38B7-633855588AB5}"/>
              </a:ext>
            </a:extLst>
          </p:cNvPr>
          <p:cNvSpPr/>
          <p:nvPr/>
        </p:nvSpPr>
        <p:spPr>
          <a:xfrm>
            <a:off x="1205766" y="1898823"/>
            <a:ext cx="6615196" cy="8933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 dirty="0"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THANKS!</a:t>
            </a:r>
          </a:p>
        </p:txBody>
      </p:sp>
      <p:grpSp>
        <p:nvGrpSpPr>
          <p:cNvPr id="6" name="Google Shape;4960;p38">
            <a:extLst>
              <a:ext uri="{FF2B5EF4-FFF2-40B4-BE49-F238E27FC236}">
                <a16:creationId xmlns:a16="http://schemas.microsoft.com/office/drawing/2014/main" id="{DA59F59D-1CE6-0C87-068E-71C642EC1B17}"/>
              </a:ext>
            </a:extLst>
          </p:cNvPr>
          <p:cNvGrpSpPr/>
          <p:nvPr/>
        </p:nvGrpSpPr>
        <p:grpSpPr>
          <a:xfrm>
            <a:off x="1410090" y="3318672"/>
            <a:ext cx="638659" cy="538853"/>
            <a:chOff x="758748" y="3080668"/>
            <a:chExt cx="638659" cy="538853"/>
          </a:xfrm>
        </p:grpSpPr>
        <p:grpSp>
          <p:nvGrpSpPr>
            <p:cNvPr id="7" name="Google Shape;4961;p38">
              <a:extLst>
                <a:ext uri="{FF2B5EF4-FFF2-40B4-BE49-F238E27FC236}">
                  <a16:creationId xmlns:a16="http://schemas.microsoft.com/office/drawing/2014/main" id="{8BA4A073-13C3-943A-F132-7C1CE5E62595}"/>
                </a:ext>
              </a:extLst>
            </p:cNvPr>
            <p:cNvGrpSpPr/>
            <p:nvPr/>
          </p:nvGrpSpPr>
          <p:grpSpPr>
            <a:xfrm rot="283108">
              <a:off x="777931" y="3104526"/>
              <a:ext cx="600293" cy="491137"/>
              <a:chOff x="3125724" y="3919553"/>
              <a:chExt cx="600289" cy="491134"/>
            </a:xfrm>
          </p:grpSpPr>
          <p:sp>
            <p:nvSpPr>
              <p:cNvPr id="59" name="Google Shape;4962;p38">
                <a:extLst>
                  <a:ext uri="{FF2B5EF4-FFF2-40B4-BE49-F238E27FC236}">
                    <a16:creationId xmlns:a16="http://schemas.microsoft.com/office/drawing/2014/main" id="{7D2A533C-3B77-53CD-A3E4-7C5C32BFB8DD}"/>
                  </a:ext>
                </a:extLst>
              </p:cNvPr>
              <p:cNvSpPr/>
              <p:nvPr/>
            </p:nvSpPr>
            <p:spPr>
              <a:xfrm>
                <a:off x="3507739" y="4356101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963;p38">
                <a:extLst>
                  <a:ext uri="{FF2B5EF4-FFF2-40B4-BE49-F238E27FC236}">
                    <a16:creationId xmlns:a16="http://schemas.microsoft.com/office/drawing/2014/main" id="{A5A75CDC-52D3-AA7C-C670-F2A9FC9A3685}"/>
                  </a:ext>
                </a:extLst>
              </p:cNvPr>
              <p:cNvSpPr/>
              <p:nvPr/>
            </p:nvSpPr>
            <p:spPr>
              <a:xfrm>
                <a:off x="3289447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64;p38">
                <a:extLst>
                  <a:ext uri="{FF2B5EF4-FFF2-40B4-BE49-F238E27FC236}">
                    <a16:creationId xmlns:a16="http://schemas.microsoft.com/office/drawing/2014/main" id="{D8D8B361-C0BB-E809-6AF0-30D0D43CEC78}"/>
                  </a:ext>
                </a:extLst>
              </p:cNvPr>
              <p:cNvSpPr/>
              <p:nvPr/>
            </p:nvSpPr>
            <p:spPr>
              <a:xfrm>
                <a:off x="3562271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965;p38">
                <a:extLst>
                  <a:ext uri="{FF2B5EF4-FFF2-40B4-BE49-F238E27FC236}">
                    <a16:creationId xmlns:a16="http://schemas.microsoft.com/office/drawing/2014/main" id="{80FC7B0B-F953-7974-D735-7F442DCE7C3F}"/>
                  </a:ext>
                </a:extLst>
              </p:cNvPr>
              <p:cNvSpPr/>
              <p:nvPr/>
            </p:nvSpPr>
            <p:spPr>
              <a:xfrm>
                <a:off x="3234861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966;p38">
                <a:extLst>
                  <a:ext uri="{FF2B5EF4-FFF2-40B4-BE49-F238E27FC236}">
                    <a16:creationId xmlns:a16="http://schemas.microsoft.com/office/drawing/2014/main" id="{8317E9D5-5BA2-1EB1-41D9-54E7F7CDCFD3}"/>
                  </a:ext>
                </a:extLst>
              </p:cNvPr>
              <p:cNvSpPr/>
              <p:nvPr/>
            </p:nvSpPr>
            <p:spPr>
              <a:xfrm>
                <a:off x="3562271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4967;p38">
                <a:extLst>
                  <a:ext uri="{FF2B5EF4-FFF2-40B4-BE49-F238E27FC236}">
                    <a16:creationId xmlns:a16="http://schemas.microsoft.com/office/drawing/2014/main" id="{9C95508E-837A-2B5A-809B-66A1932A5DB1}"/>
                  </a:ext>
                </a:extLst>
              </p:cNvPr>
              <p:cNvSpPr/>
              <p:nvPr/>
            </p:nvSpPr>
            <p:spPr>
              <a:xfrm>
                <a:off x="3234861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4968;p38">
                <a:extLst>
                  <a:ext uri="{FF2B5EF4-FFF2-40B4-BE49-F238E27FC236}">
                    <a16:creationId xmlns:a16="http://schemas.microsoft.com/office/drawing/2014/main" id="{DDA9437A-9E6A-0D46-8234-FC13800CF6F9}"/>
                  </a:ext>
                </a:extLst>
              </p:cNvPr>
              <p:cNvSpPr/>
              <p:nvPr/>
            </p:nvSpPr>
            <p:spPr>
              <a:xfrm>
                <a:off x="3562271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4969;p38">
                <a:extLst>
                  <a:ext uri="{FF2B5EF4-FFF2-40B4-BE49-F238E27FC236}">
                    <a16:creationId xmlns:a16="http://schemas.microsoft.com/office/drawing/2014/main" id="{7ED53D10-55E9-A7E6-9B3C-A7CFB592E52A}"/>
                  </a:ext>
                </a:extLst>
              </p:cNvPr>
              <p:cNvSpPr/>
              <p:nvPr/>
            </p:nvSpPr>
            <p:spPr>
              <a:xfrm>
                <a:off x="3507739" y="419237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4970;p38">
                <a:extLst>
                  <a:ext uri="{FF2B5EF4-FFF2-40B4-BE49-F238E27FC236}">
                    <a16:creationId xmlns:a16="http://schemas.microsoft.com/office/drawing/2014/main" id="{26461453-590A-D254-083E-F7FEBACA781C}"/>
                  </a:ext>
                </a:extLst>
              </p:cNvPr>
              <p:cNvSpPr/>
              <p:nvPr/>
            </p:nvSpPr>
            <p:spPr>
              <a:xfrm>
                <a:off x="3453153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4971;p38">
                <a:extLst>
                  <a:ext uri="{FF2B5EF4-FFF2-40B4-BE49-F238E27FC236}">
                    <a16:creationId xmlns:a16="http://schemas.microsoft.com/office/drawing/2014/main" id="{4116F1F7-52C3-0706-6C4A-5AFFE7CF034E}"/>
                  </a:ext>
                </a:extLst>
              </p:cNvPr>
              <p:cNvSpPr/>
              <p:nvPr/>
            </p:nvSpPr>
            <p:spPr>
              <a:xfrm>
                <a:off x="3398566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4972;p38">
                <a:extLst>
                  <a:ext uri="{FF2B5EF4-FFF2-40B4-BE49-F238E27FC236}">
                    <a16:creationId xmlns:a16="http://schemas.microsoft.com/office/drawing/2014/main" id="{CDA8206C-7FB4-C5EF-64E6-62B834909B63}"/>
                  </a:ext>
                </a:extLst>
              </p:cNvPr>
              <p:cNvSpPr/>
              <p:nvPr/>
            </p:nvSpPr>
            <p:spPr>
              <a:xfrm>
                <a:off x="3344016" y="419237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4973;p38">
                <a:extLst>
                  <a:ext uri="{FF2B5EF4-FFF2-40B4-BE49-F238E27FC236}">
                    <a16:creationId xmlns:a16="http://schemas.microsoft.com/office/drawing/2014/main" id="{293F4367-F930-B3EE-874C-39239B480E51}"/>
                  </a:ext>
                </a:extLst>
              </p:cNvPr>
              <p:cNvSpPr/>
              <p:nvPr/>
            </p:nvSpPr>
            <p:spPr>
              <a:xfrm>
                <a:off x="3289447" y="419237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4974;p38">
                <a:extLst>
                  <a:ext uri="{FF2B5EF4-FFF2-40B4-BE49-F238E27FC236}">
                    <a16:creationId xmlns:a16="http://schemas.microsoft.com/office/drawing/2014/main" id="{4F8F916D-8072-4E3F-6E27-73883E5F0B34}"/>
                  </a:ext>
                </a:extLst>
              </p:cNvPr>
              <p:cNvSpPr/>
              <p:nvPr/>
            </p:nvSpPr>
            <p:spPr>
              <a:xfrm>
                <a:off x="3234861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4975;p38">
                <a:extLst>
                  <a:ext uri="{FF2B5EF4-FFF2-40B4-BE49-F238E27FC236}">
                    <a16:creationId xmlns:a16="http://schemas.microsoft.com/office/drawing/2014/main" id="{A930E923-9547-6050-C6AA-A2D4EDE33E6A}"/>
                  </a:ext>
                </a:extLst>
              </p:cNvPr>
              <p:cNvSpPr/>
              <p:nvPr/>
            </p:nvSpPr>
            <p:spPr>
              <a:xfrm>
                <a:off x="3125724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4976;p38">
                <a:extLst>
                  <a:ext uri="{FF2B5EF4-FFF2-40B4-BE49-F238E27FC236}">
                    <a16:creationId xmlns:a16="http://schemas.microsoft.com/office/drawing/2014/main" id="{CB3351C6-1E1D-C6A9-AB9A-890C0A128879}"/>
                  </a:ext>
                </a:extLst>
              </p:cNvPr>
              <p:cNvSpPr/>
              <p:nvPr/>
            </p:nvSpPr>
            <p:spPr>
              <a:xfrm>
                <a:off x="3562271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4977;p38">
                <a:extLst>
                  <a:ext uri="{FF2B5EF4-FFF2-40B4-BE49-F238E27FC236}">
                    <a16:creationId xmlns:a16="http://schemas.microsoft.com/office/drawing/2014/main" id="{17DDEB57-98B2-E2FC-69EF-EA1A41119D3A}"/>
                  </a:ext>
                </a:extLst>
              </p:cNvPr>
              <p:cNvSpPr/>
              <p:nvPr/>
            </p:nvSpPr>
            <p:spPr>
              <a:xfrm>
                <a:off x="3507739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4978;p38">
                <a:extLst>
                  <a:ext uri="{FF2B5EF4-FFF2-40B4-BE49-F238E27FC236}">
                    <a16:creationId xmlns:a16="http://schemas.microsoft.com/office/drawing/2014/main" id="{C8E3F734-7C58-0787-F9B1-73DAF93E39C3}"/>
                  </a:ext>
                </a:extLst>
              </p:cNvPr>
              <p:cNvSpPr/>
              <p:nvPr/>
            </p:nvSpPr>
            <p:spPr>
              <a:xfrm>
                <a:off x="3289447" y="4137845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4979;p38">
                <a:extLst>
                  <a:ext uri="{FF2B5EF4-FFF2-40B4-BE49-F238E27FC236}">
                    <a16:creationId xmlns:a16="http://schemas.microsoft.com/office/drawing/2014/main" id="{B67E2BD6-08B4-DDB1-7EA1-D7D163B266C5}"/>
                  </a:ext>
                </a:extLst>
              </p:cNvPr>
              <p:cNvSpPr/>
              <p:nvPr/>
            </p:nvSpPr>
            <p:spPr>
              <a:xfrm>
                <a:off x="3234861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4980;p38">
                <a:extLst>
                  <a:ext uri="{FF2B5EF4-FFF2-40B4-BE49-F238E27FC236}">
                    <a16:creationId xmlns:a16="http://schemas.microsoft.com/office/drawing/2014/main" id="{45749B51-B9FE-C6F8-9950-8CABDF9F8A57}"/>
                  </a:ext>
                </a:extLst>
              </p:cNvPr>
              <p:cNvSpPr/>
              <p:nvPr/>
            </p:nvSpPr>
            <p:spPr>
              <a:xfrm>
                <a:off x="3125724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4981;p38">
                <a:extLst>
                  <a:ext uri="{FF2B5EF4-FFF2-40B4-BE49-F238E27FC236}">
                    <a16:creationId xmlns:a16="http://schemas.microsoft.com/office/drawing/2014/main" id="{AFC5AA19-2D5E-8540-51D4-C9A1EA564EDA}"/>
                  </a:ext>
                </a:extLst>
              </p:cNvPr>
              <p:cNvSpPr/>
              <p:nvPr/>
            </p:nvSpPr>
            <p:spPr>
              <a:xfrm>
                <a:off x="3616858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4982;p38">
                <a:extLst>
                  <a:ext uri="{FF2B5EF4-FFF2-40B4-BE49-F238E27FC236}">
                    <a16:creationId xmlns:a16="http://schemas.microsoft.com/office/drawing/2014/main" id="{748391C5-D24E-211A-808E-78264144C9DC}"/>
                  </a:ext>
                </a:extLst>
              </p:cNvPr>
              <p:cNvSpPr/>
              <p:nvPr/>
            </p:nvSpPr>
            <p:spPr>
              <a:xfrm>
                <a:off x="3562271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4983;p38">
                <a:extLst>
                  <a:ext uri="{FF2B5EF4-FFF2-40B4-BE49-F238E27FC236}">
                    <a16:creationId xmlns:a16="http://schemas.microsoft.com/office/drawing/2014/main" id="{EA3D125F-752E-A1CE-D551-005DBD240568}"/>
                  </a:ext>
                </a:extLst>
              </p:cNvPr>
              <p:cNvSpPr/>
              <p:nvPr/>
            </p:nvSpPr>
            <p:spPr>
              <a:xfrm>
                <a:off x="3507739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4984;p38">
                <a:extLst>
                  <a:ext uri="{FF2B5EF4-FFF2-40B4-BE49-F238E27FC236}">
                    <a16:creationId xmlns:a16="http://schemas.microsoft.com/office/drawing/2014/main" id="{CFBC12C5-8196-8FDB-5DE2-D76C59E683A0}"/>
                  </a:ext>
                </a:extLst>
              </p:cNvPr>
              <p:cNvSpPr/>
              <p:nvPr/>
            </p:nvSpPr>
            <p:spPr>
              <a:xfrm>
                <a:off x="3453153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4985;p38">
                <a:extLst>
                  <a:ext uri="{FF2B5EF4-FFF2-40B4-BE49-F238E27FC236}">
                    <a16:creationId xmlns:a16="http://schemas.microsoft.com/office/drawing/2014/main" id="{33DC6319-BFC0-3F26-B645-C5E91917D394}"/>
                  </a:ext>
                </a:extLst>
              </p:cNvPr>
              <p:cNvSpPr/>
              <p:nvPr/>
            </p:nvSpPr>
            <p:spPr>
              <a:xfrm>
                <a:off x="3398566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4986;p38">
                <a:extLst>
                  <a:ext uri="{FF2B5EF4-FFF2-40B4-BE49-F238E27FC236}">
                    <a16:creationId xmlns:a16="http://schemas.microsoft.com/office/drawing/2014/main" id="{2006631A-4016-8FEC-73C6-D82867C9982E}"/>
                  </a:ext>
                </a:extLst>
              </p:cNvPr>
              <p:cNvSpPr/>
              <p:nvPr/>
            </p:nvSpPr>
            <p:spPr>
              <a:xfrm>
                <a:off x="3344016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4987;p38">
                <a:extLst>
                  <a:ext uri="{FF2B5EF4-FFF2-40B4-BE49-F238E27FC236}">
                    <a16:creationId xmlns:a16="http://schemas.microsoft.com/office/drawing/2014/main" id="{3331F574-F88F-38CF-0BFA-C5B0D907030E}"/>
                  </a:ext>
                </a:extLst>
              </p:cNvPr>
              <p:cNvSpPr/>
              <p:nvPr/>
            </p:nvSpPr>
            <p:spPr>
              <a:xfrm>
                <a:off x="3289447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4988;p38">
                <a:extLst>
                  <a:ext uri="{FF2B5EF4-FFF2-40B4-BE49-F238E27FC236}">
                    <a16:creationId xmlns:a16="http://schemas.microsoft.com/office/drawing/2014/main" id="{49E66495-C086-0045-63CC-39BC11C8DAA0}"/>
                  </a:ext>
                </a:extLst>
              </p:cNvPr>
              <p:cNvSpPr/>
              <p:nvPr/>
            </p:nvSpPr>
            <p:spPr>
              <a:xfrm>
                <a:off x="3234861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4989;p38">
                <a:extLst>
                  <a:ext uri="{FF2B5EF4-FFF2-40B4-BE49-F238E27FC236}">
                    <a16:creationId xmlns:a16="http://schemas.microsoft.com/office/drawing/2014/main" id="{63BABEEB-899C-5807-9240-EBDBB9F39163}"/>
                  </a:ext>
                </a:extLst>
              </p:cNvPr>
              <p:cNvSpPr/>
              <p:nvPr/>
            </p:nvSpPr>
            <p:spPr>
              <a:xfrm>
                <a:off x="3180310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4990;p38">
                <a:extLst>
                  <a:ext uri="{FF2B5EF4-FFF2-40B4-BE49-F238E27FC236}">
                    <a16:creationId xmlns:a16="http://schemas.microsoft.com/office/drawing/2014/main" id="{852DA585-65D6-E2DC-4EDF-FF78AC6BA99C}"/>
                  </a:ext>
                </a:extLst>
              </p:cNvPr>
              <p:cNvSpPr/>
              <p:nvPr/>
            </p:nvSpPr>
            <p:spPr>
              <a:xfrm>
                <a:off x="3125724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4991;p38">
                <a:extLst>
                  <a:ext uri="{FF2B5EF4-FFF2-40B4-BE49-F238E27FC236}">
                    <a16:creationId xmlns:a16="http://schemas.microsoft.com/office/drawing/2014/main" id="{71F9619D-31F2-2182-2D09-06770E31336A}"/>
                  </a:ext>
                </a:extLst>
              </p:cNvPr>
              <p:cNvSpPr/>
              <p:nvPr/>
            </p:nvSpPr>
            <p:spPr>
              <a:xfrm>
                <a:off x="3671444" y="402867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4992;p38">
                <a:extLst>
                  <a:ext uri="{FF2B5EF4-FFF2-40B4-BE49-F238E27FC236}">
                    <a16:creationId xmlns:a16="http://schemas.microsoft.com/office/drawing/2014/main" id="{242373B0-D124-DAD4-165F-7687A1E308C5}"/>
                  </a:ext>
                </a:extLst>
              </p:cNvPr>
              <p:cNvSpPr/>
              <p:nvPr/>
            </p:nvSpPr>
            <p:spPr>
              <a:xfrm>
                <a:off x="3616858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4993;p38">
                <a:extLst>
                  <a:ext uri="{FF2B5EF4-FFF2-40B4-BE49-F238E27FC236}">
                    <a16:creationId xmlns:a16="http://schemas.microsoft.com/office/drawing/2014/main" id="{84D9F977-736E-418B-A34E-FDBBB71965C8}"/>
                  </a:ext>
                </a:extLst>
              </p:cNvPr>
              <p:cNvSpPr/>
              <p:nvPr/>
            </p:nvSpPr>
            <p:spPr>
              <a:xfrm>
                <a:off x="3562271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4994;p38">
                <a:extLst>
                  <a:ext uri="{FF2B5EF4-FFF2-40B4-BE49-F238E27FC236}">
                    <a16:creationId xmlns:a16="http://schemas.microsoft.com/office/drawing/2014/main" id="{683CA7C5-B05F-F233-0B03-CA7D5968EA2C}"/>
                  </a:ext>
                </a:extLst>
              </p:cNvPr>
              <p:cNvSpPr/>
              <p:nvPr/>
            </p:nvSpPr>
            <p:spPr>
              <a:xfrm>
                <a:off x="3507739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4995;p38">
                <a:extLst>
                  <a:ext uri="{FF2B5EF4-FFF2-40B4-BE49-F238E27FC236}">
                    <a16:creationId xmlns:a16="http://schemas.microsoft.com/office/drawing/2014/main" id="{9803DB75-6B14-0ECB-45F8-D3FCCF776E20}"/>
                  </a:ext>
                </a:extLst>
              </p:cNvPr>
              <p:cNvSpPr/>
              <p:nvPr/>
            </p:nvSpPr>
            <p:spPr>
              <a:xfrm>
                <a:off x="3289447" y="4028672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4996;p38">
                <a:extLst>
                  <a:ext uri="{FF2B5EF4-FFF2-40B4-BE49-F238E27FC236}">
                    <a16:creationId xmlns:a16="http://schemas.microsoft.com/office/drawing/2014/main" id="{7425833E-E1D7-66D0-717C-40D25FA5DEEF}"/>
                  </a:ext>
                </a:extLst>
              </p:cNvPr>
              <p:cNvSpPr/>
              <p:nvPr/>
            </p:nvSpPr>
            <p:spPr>
              <a:xfrm>
                <a:off x="3234861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4997;p38">
                <a:extLst>
                  <a:ext uri="{FF2B5EF4-FFF2-40B4-BE49-F238E27FC236}">
                    <a16:creationId xmlns:a16="http://schemas.microsoft.com/office/drawing/2014/main" id="{3678D7C0-D7C8-35FD-5188-75F30F9FA6E6}"/>
                  </a:ext>
                </a:extLst>
              </p:cNvPr>
              <p:cNvSpPr/>
              <p:nvPr/>
            </p:nvSpPr>
            <p:spPr>
              <a:xfrm>
                <a:off x="3180310" y="402867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4998;p38">
                <a:extLst>
                  <a:ext uri="{FF2B5EF4-FFF2-40B4-BE49-F238E27FC236}">
                    <a16:creationId xmlns:a16="http://schemas.microsoft.com/office/drawing/2014/main" id="{F3DF257F-4931-E4CB-2EDE-8BA1EBBA14D0}"/>
                  </a:ext>
                </a:extLst>
              </p:cNvPr>
              <p:cNvSpPr/>
              <p:nvPr/>
            </p:nvSpPr>
            <p:spPr>
              <a:xfrm>
                <a:off x="3671444" y="397412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4999;p38">
                <a:extLst>
                  <a:ext uri="{FF2B5EF4-FFF2-40B4-BE49-F238E27FC236}">
                    <a16:creationId xmlns:a16="http://schemas.microsoft.com/office/drawing/2014/main" id="{5D786EB0-F8D7-AAAA-1565-71119E0F72E8}"/>
                  </a:ext>
                </a:extLst>
              </p:cNvPr>
              <p:cNvSpPr/>
              <p:nvPr/>
            </p:nvSpPr>
            <p:spPr>
              <a:xfrm>
                <a:off x="3562271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5000;p38">
                <a:extLst>
                  <a:ext uri="{FF2B5EF4-FFF2-40B4-BE49-F238E27FC236}">
                    <a16:creationId xmlns:a16="http://schemas.microsoft.com/office/drawing/2014/main" id="{763E4692-240B-F32E-B592-9FB2661DCA3E}"/>
                  </a:ext>
                </a:extLst>
              </p:cNvPr>
              <p:cNvSpPr/>
              <p:nvPr/>
            </p:nvSpPr>
            <p:spPr>
              <a:xfrm>
                <a:off x="3507739" y="397412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5001;p38">
                <a:extLst>
                  <a:ext uri="{FF2B5EF4-FFF2-40B4-BE49-F238E27FC236}">
                    <a16:creationId xmlns:a16="http://schemas.microsoft.com/office/drawing/2014/main" id="{E85D5173-B167-23C6-A3D5-2C7CD89801CD}"/>
                  </a:ext>
                </a:extLst>
              </p:cNvPr>
              <p:cNvSpPr/>
              <p:nvPr/>
            </p:nvSpPr>
            <p:spPr>
              <a:xfrm>
                <a:off x="3453153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5002;p38">
                <a:extLst>
                  <a:ext uri="{FF2B5EF4-FFF2-40B4-BE49-F238E27FC236}">
                    <a16:creationId xmlns:a16="http://schemas.microsoft.com/office/drawing/2014/main" id="{0F5A98A7-937C-BD91-2AEC-6D11F03AFE69}"/>
                  </a:ext>
                </a:extLst>
              </p:cNvPr>
              <p:cNvSpPr/>
              <p:nvPr/>
            </p:nvSpPr>
            <p:spPr>
              <a:xfrm>
                <a:off x="3398566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5003;p38">
                <a:extLst>
                  <a:ext uri="{FF2B5EF4-FFF2-40B4-BE49-F238E27FC236}">
                    <a16:creationId xmlns:a16="http://schemas.microsoft.com/office/drawing/2014/main" id="{8A291228-3FBC-293F-8BB6-E3300A7CB5A3}"/>
                  </a:ext>
                </a:extLst>
              </p:cNvPr>
              <p:cNvSpPr/>
              <p:nvPr/>
            </p:nvSpPr>
            <p:spPr>
              <a:xfrm>
                <a:off x="3344016" y="397412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5004;p38">
                <a:extLst>
                  <a:ext uri="{FF2B5EF4-FFF2-40B4-BE49-F238E27FC236}">
                    <a16:creationId xmlns:a16="http://schemas.microsoft.com/office/drawing/2014/main" id="{29B1BFAF-D80D-9C3D-BCA4-EDC28B2452D9}"/>
                  </a:ext>
                </a:extLst>
              </p:cNvPr>
              <p:cNvSpPr/>
              <p:nvPr/>
            </p:nvSpPr>
            <p:spPr>
              <a:xfrm>
                <a:off x="3289447" y="3974122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5005;p38">
                <a:extLst>
                  <a:ext uri="{FF2B5EF4-FFF2-40B4-BE49-F238E27FC236}">
                    <a16:creationId xmlns:a16="http://schemas.microsoft.com/office/drawing/2014/main" id="{FEE2D9E6-43DB-BAAD-F817-34F8757028E2}"/>
                  </a:ext>
                </a:extLst>
              </p:cNvPr>
              <p:cNvSpPr/>
              <p:nvPr/>
            </p:nvSpPr>
            <p:spPr>
              <a:xfrm>
                <a:off x="3234861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5006;p38">
                <a:extLst>
                  <a:ext uri="{FF2B5EF4-FFF2-40B4-BE49-F238E27FC236}">
                    <a16:creationId xmlns:a16="http://schemas.microsoft.com/office/drawing/2014/main" id="{32229770-AE3E-C025-BBFB-F5B7BA210CD2}"/>
                  </a:ext>
                </a:extLst>
              </p:cNvPr>
              <p:cNvSpPr/>
              <p:nvPr/>
            </p:nvSpPr>
            <p:spPr>
              <a:xfrm>
                <a:off x="3671444" y="391955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5007;p38">
                <a:extLst>
                  <a:ext uri="{FF2B5EF4-FFF2-40B4-BE49-F238E27FC236}">
                    <a16:creationId xmlns:a16="http://schemas.microsoft.com/office/drawing/2014/main" id="{E561DBA0-AECE-801D-D57E-C88852896B8F}"/>
                  </a:ext>
                </a:extLst>
              </p:cNvPr>
              <p:cNvSpPr/>
              <p:nvPr/>
            </p:nvSpPr>
            <p:spPr>
              <a:xfrm>
                <a:off x="3507739" y="391955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5008;p38">
                <a:extLst>
                  <a:ext uri="{FF2B5EF4-FFF2-40B4-BE49-F238E27FC236}">
                    <a16:creationId xmlns:a16="http://schemas.microsoft.com/office/drawing/2014/main" id="{60BFC917-9DE7-72CE-CB82-12A5EECAD04A}"/>
                  </a:ext>
                </a:extLst>
              </p:cNvPr>
              <p:cNvSpPr/>
              <p:nvPr/>
            </p:nvSpPr>
            <p:spPr>
              <a:xfrm>
                <a:off x="3398566" y="391955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5009;p38">
                <a:extLst>
                  <a:ext uri="{FF2B5EF4-FFF2-40B4-BE49-F238E27FC236}">
                    <a16:creationId xmlns:a16="http://schemas.microsoft.com/office/drawing/2014/main" id="{E512B881-8764-7B55-30E8-9C19240581D5}"/>
                  </a:ext>
                </a:extLst>
              </p:cNvPr>
              <p:cNvSpPr/>
              <p:nvPr/>
            </p:nvSpPr>
            <p:spPr>
              <a:xfrm>
                <a:off x="3289447" y="391955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5010;p38">
              <a:extLst>
                <a:ext uri="{FF2B5EF4-FFF2-40B4-BE49-F238E27FC236}">
                  <a16:creationId xmlns:a16="http://schemas.microsoft.com/office/drawing/2014/main" id="{9C28CD91-FB31-9AB4-6ED1-140AED805426}"/>
                </a:ext>
              </a:extLst>
            </p:cNvPr>
            <p:cNvSpPr/>
            <p:nvPr/>
          </p:nvSpPr>
          <p:spPr>
            <a:xfrm>
              <a:off x="973925" y="3186125"/>
              <a:ext cx="209700" cy="22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5011;p38">
              <a:extLst>
                <a:ext uri="{FF2B5EF4-FFF2-40B4-BE49-F238E27FC236}">
                  <a16:creationId xmlns:a16="http://schemas.microsoft.com/office/drawing/2014/main" id="{84A3F780-E7C7-4F50-8168-56A02BFD6FC3}"/>
                </a:ext>
              </a:extLst>
            </p:cNvPr>
            <p:cNvGrpSpPr/>
            <p:nvPr/>
          </p:nvGrpSpPr>
          <p:grpSpPr>
            <a:xfrm rot="283108">
              <a:off x="777931" y="3104526"/>
              <a:ext cx="600293" cy="491137"/>
              <a:chOff x="3125724" y="3919553"/>
              <a:chExt cx="600289" cy="491134"/>
            </a:xfrm>
          </p:grpSpPr>
          <p:sp>
            <p:nvSpPr>
              <p:cNvPr id="11" name="Google Shape;5012;p38">
                <a:extLst>
                  <a:ext uri="{FF2B5EF4-FFF2-40B4-BE49-F238E27FC236}">
                    <a16:creationId xmlns:a16="http://schemas.microsoft.com/office/drawing/2014/main" id="{DFA055C4-0766-28D6-EB7D-E43BA25CDA6B}"/>
                  </a:ext>
                </a:extLst>
              </p:cNvPr>
              <p:cNvSpPr/>
              <p:nvPr/>
            </p:nvSpPr>
            <p:spPr>
              <a:xfrm>
                <a:off x="3507739" y="4356101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13;p38">
                <a:extLst>
                  <a:ext uri="{FF2B5EF4-FFF2-40B4-BE49-F238E27FC236}">
                    <a16:creationId xmlns:a16="http://schemas.microsoft.com/office/drawing/2014/main" id="{866ACE99-4D9F-DA3D-08C3-65DD2E68E50D}"/>
                  </a:ext>
                </a:extLst>
              </p:cNvPr>
              <p:cNvSpPr/>
              <p:nvPr/>
            </p:nvSpPr>
            <p:spPr>
              <a:xfrm>
                <a:off x="3289447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014;p38">
                <a:extLst>
                  <a:ext uri="{FF2B5EF4-FFF2-40B4-BE49-F238E27FC236}">
                    <a16:creationId xmlns:a16="http://schemas.microsoft.com/office/drawing/2014/main" id="{27AC6383-B7AD-C307-A833-49B8F615017F}"/>
                  </a:ext>
                </a:extLst>
              </p:cNvPr>
              <p:cNvSpPr/>
              <p:nvPr/>
            </p:nvSpPr>
            <p:spPr>
              <a:xfrm>
                <a:off x="3562271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15;p38">
                <a:extLst>
                  <a:ext uri="{FF2B5EF4-FFF2-40B4-BE49-F238E27FC236}">
                    <a16:creationId xmlns:a16="http://schemas.microsoft.com/office/drawing/2014/main" id="{3949C6C4-FE6E-541F-719F-5F0A4C592149}"/>
                  </a:ext>
                </a:extLst>
              </p:cNvPr>
              <p:cNvSpPr/>
              <p:nvPr/>
            </p:nvSpPr>
            <p:spPr>
              <a:xfrm>
                <a:off x="3234861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16;p38">
                <a:extLst>
                  <a:ext uri="{FF2B5EF4-FFF2-40B4-BE49-F238E27FC236}">
                    <a16:creationId xmlns:a16="http://schemas.microsoft.com/office/drawing/2014/main" id="{60D05513-7FB8-8EEF-ACD3-B2DC384F7815}"/>
                  </a:ext>
                </a:extLst>
              </p:cNvPr>
              <p:cNvSpPr/>
              <p:nvPr/>
            </p:nvSpPr>
            <p:spPr>
              <a:xfrm>
                <a:off x="3562271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17;p38">
                <a:extLst>
                  <a:ext uri="{FF2B5EF4-FFF2-40B4-BE49-F238E27FC236}">
                    <a16:creationId xmlns:a16="http://schemas.microsoft.com/office/drawing/2014/main" id="{ADBC2E22-F0E3-AC59-14CE-38D44925EA83}"/>
                  </a:ext>
                </a:extLst>
              </p:cNvPr>
              <p:cNvSpPr/>
              <p:nvPr/>
            </p:nvSpPr>
            <p:spPr>
              <a:xfrm>
                <a:off x="3234861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18;p38">
                <a:extLst>
                  <a:ext uri="{FF2B5EF4-FFF2-40B4-BE49-F238E27FC236}">
                    <a16:creationId xmlns:a16="http://schemas.microsoft.com/office/drawing/2014/main" id="{7EFA8818-AC5A-86FF-DA96-953D457C15D8}"/>
                  </a:ext>
                </a:extLst>
              </p:cNvPr>
              <p:cNvSpPr/>
              <p:nvPr/>
            </p:nvSpPr>
            <p:spPr>
              <a:xfrm>
                <a:off x="3562271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19;p38">
                <a:extLst>
                  <a:ext uri="{FF2B5EF4-FFF2-40B4-BE49-F238E27FC236}">
                    <a16:creationId xmlns:a16="http://schemas.microsoft.com/office/drawing/2014/main" id="{81CBEDB8-BCC2-8F54-C36C-31FBCBB3F611}"/>
                  </a:ext>
                </a:extLst>
              </p:cNvPr>
              <p:cNvSpPr/>
              <p:nvPr/>
            </p:nvSpPr>
            <p:spPr>
              <a:xfrm>
                <a:off x="3507739" y="419237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20;p38">
                <a:extLst>
                  <a:ext uri="{FF2B5EF4-FFF2-40B4-BE49-F238E27FC236}">
                    <a16:creationId xmlns:a16="http://schemas.microsoft.com/office/drawing/2014/main" id="{FCC9F67A-AF3D-C938-5F27-1ED68ABB93C9}"/>
                  </a:ext>
                </a:extLst>
              </p:cNvPr>
              <p:cNvSpPr/>
              <p:nvPr/>
            </p:nvSpPr>
            <p:spPr>
              <a:xfrm>
                <a:off x="3453153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021;p38">
                <a:extLst>
                  <a:ext uri="{FF2B5EF4-FFF2-40B4-BE49-F238E27FC236}">
                    <a16:creationId xmlns:a16="http://schemas.microsoft.com/office/drawing/2014/main" id="{1C17CB31-FC54-7A94-1C87-72E41A567DCA}"/>
                  </a:ext>
                </a:extLst>
              </p:cNvPr>
              <p:cNvSpPr/>
              <p:nvPr/>
            </p:nvSpPr>
            <p:spPr>
              <a:xfrm>
                <a:off x="3398566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022;p38">
                <a:extLst>
                  <a:ext uri="{FF2B5EF4-FFF2-40B4-BE49-F238E27FC236}">
                    <a16:creationId xmlns:a16="http://schemas.microsoft.com/office/drawing/2014/main" id="{341BA516-1D55-DC25-7552-E3968E426D68}"/>
                  </a:ext>
                </a:extLst>
              </p:cNvPr>
              <p:cNvSpPr/>
              <p:nvPr/>
            </p:nvSpPr>
            <p:spPr>
              <a:xfrm>
                <a:off x="3344016" y="419237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023;p38">
                <a:extLst>
                  <a:ext uri="{FF2B5EF4-FFF2-40B4-BE49-F238E27FC236}">
                    <a16:creationId xmlns:a16="http://schemas.microsoft.com/office/drawing/2014/main" id="{16B416A6-F4E8-9393-141D-EFF6E364664E}"/>
                  </a:ext>
                </a:extLst>
              </p:cNvPr>
              <p:cNvSpPr/>
              <p:nvPr/>
            </p:nvSpPr>
            <p:spPr>
              <a:xfrm>
                <a:off x="3289447" y="419237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024;p38">
                <a:extLst>
                  <a:ext uri="{FF2B5EF4-FFF2-40B4-BE49-F238E27FC236}">
                    <a16:creationId xmlns:a16="http://schemas.microsoft.com/office/drawing/2014/main" id="{51810E24-3015-7ACA-3866-7579A0F94293}"/>
                  </a:ext>
                </a:extLst>
              </p:cNvPr>
              <p:cNvSpPr/>
              <p:nvPr/>
            </p:nvSpPr>
            <p:spPr>
              <a:xfrm>
                <a:off x="3234861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025;p38">
                <a:extLst>
                  <a:ext uri="{FF2B5EF4-FFF2-40B4-BE49-F238E27FC236}">
                    <a16:creationId xmlns:a16="http://schemas.microsoft.com/office/drawing/2014/main" id="{BE7A0E77-D6BE-49E0-B1E3-948CF352328F}"/>
                  </a:ext>
                </a:extLst>
              </p:cNvPr>
              <p:cNvSpPr/>
              <p:nvPr/>
            </p:nvSpPr>
            <p:spPr>
              <a:xfrm>
                <a:off x="3125724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026;p38">
                <a:extLst>
                  <a:ext uri="{FF2B5EF4-FFF2-40B4-BE49-F238E27FC236}">
                    <a16:creationId xmlns:a16="http://schemas.microsoft.com/office/drawing/2014/main" id="{1D8801BF-D092-7C82-2627-6A8731674DC0}"/>
                  </a:ext>
                </a:extLst>
              </p:cNvPr>
              <p:cNvSpPr/>
              <p:nvPr/>
            </p:nvSpPr>
            <p:spPr>
              <a:xfrm>
                <a:off x="3562271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027;p38">
                <a:extLst>
                  <a:ext uri="{FF2B5EF4-FFF2-40B4-BE49-F238E27FC236}">
                    <a16:creationId xmlns:a16="http://schemas.microsoft.com/office/drawing/2014/main" id="{08CF6F76-2148-7D4B-B5BE-E59E74A4ED35}"/>
                  </a:ext>
                </a:extLst>
              </p:cNvPr>
              <p:cNvSpPr/>
              <p:nvPr/>
            </p:nvSpPr>
            <p:spPr>
              <a:xfrm>
                <a:off x="3507739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028;p38">
                <a:extLst>
                  <a:ext uri="{FF2B5EF4-FFF2-40B4-BE49-F238E27FC236}">
                    <a16:creationId xmlns:a16="http://schemas.microsoft.com/office/drawing/2014/main" id="{CF7EB010-D802-7BF1-83CA-ADC2B9591E78}"/>
                  </a:ext>
                </a:extLst>
              </p:cNvPr>
              <p:cNvSpPr/>
              <p:nvPr/>
            </p:nvSpPr>
            <p:spPr>
              <a:xfrm>
                <a:off x="3289447" y="4137845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029;p38">
                <a:extLst>
                  <a:ext uri="{FF2B5EF4-FFF2-40B4-BE49-F238E27FC236}">
                    <a16:creationId xmlns:a16="http://schemas.microsoft.com/office/drawing/2014/main" id="{82710C76-EEA8-F48A-0C5A-AD86F80DA0F9}"/>
                  </a:ext>
                </a:extLst>
              </p:cNvPr>
              <p:cNvSpPr/>
              <p:nvPr/>
            </p:nvSpPr>
            <p:spPr>
              <a:xfrm>
                <a:off x="3234861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030;p38">
                <a:extLst>
                  <a:ext uri="{FF2B5EF4-FFF2-40B4-BE49-F238E27FC236}">
                    <a16:creationId xmlns:a16="http://schemas.microsoft.com/office/drawing/2014/main" id="{9FCA070B-5151-B05D-8A1F-DFE1B94C7A51}"/>
                  </a:ext>
                </a:extLst>
              </p:cNvPr>
              <p:cNvSpPr/>
              <p:nvPr/>
            </p:nvSpPr>
            <p:spPr>
              <a:xfrm>
                <a:off x="3125724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031;p38">
                <a:extLst>
                  <a:ext uri="{FF2B5EF4-FFF2-40B4-BE49-F238E27FC236}">
                    <a16:creationId xmlns:a16="http://schemas.microsoft.com/office/drawing/2014/main" id="{8B9F554E-632C-4AD5-D02D-C4EAE7FD2106}"/>
                  </a:ext>
                </a:extLst>
              </p:cNvPr>
              <p:cNvSpPr/>
              <p:nvPr/>
            </p:nvSpPr>
            <p:spPr>
              <a:xfrm>
                <a:off x="3616858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032;p38">
                <a:extLst>
                  <a:ext uri="{FF2B5EF4-FFF2-40B4-BE49-F238E27FC236}">
                    <a16:creationId xmlns:a16="http://schemas.microsoft.com/office/drawing/2014/main" id="{D740071A-4AD8-CA05-C3E8-ECAA6D06E956}"/>
                  </a:ext>
                </a:extLst>
              </p:cNvPr>
              <p:cNvSpPr/>
              <p:nvPr/>
            </p:nvSpPr>
            <p:spPr>
              <a:xfrm>
                <a:off x="3562271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033;p38">
                <a:extLst>
                  <a:ext uri="{FF2B5EF4-FFF2-40B4-BE49-F238E27FC236}">
                    <a16:creationId xmlns:a16="http://schemas.microsoft.com/office/drawing/2014/main" id="{E0DA3EF3-5869-F9B9-6EF7-E1865CEE9283}"/>
                  </a:ext>
                </a:extLst>
              </p:cNvPr>
              <p:cNvSpPr/>
              <p:nvPr/>
            </p:nvSpPr>
            <p:spPr>
              <a:xfrm>
                <a:off x="3507739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034;p38">
                <a:extLst>
                  <a:ext uri="{FF2B5EF4-FFF2-40B4-BE49-F238E27FC236}">
                    <a16:creationId xmlns:a16="http://schemas.microsoft.com/office/drawing/2014/main" id="{CE363A9A-86F4-B8A7-5C0F-EFBDAD201CDB}"/>
                  </a:ext>
                </a:extLst>
              </p:cNvPr>
              <p:cNvSpPr/>
              <p:nvPr/>
            </p:nvSpPr>
            <p:spPr>
              <a:xfrm>
                <a:off x="3453153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035;p38">
                <a:extLst>
                  <a:ext uri="{FF2B5EF4-FFF2-40B4-BE49-F238E27FC236}">
                    <a16:creationId xmlns:a16="http://schemas.microsoft.com/office/drawing/2014/main" id="{52D01E70-FAE2-76FA-7160-F3F3B145C980}"/>
                  </a:ext>
                </a:extLst>
              </p:cNvPr>
              <p:cNvSpPr/>
              <p:nvPr/>
            </p:nvSpPr>
            <p:spPr>
              <a:xfrm>
                <a:off x="3398566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036;p38">
                <a:extLst>
                  <a:ext uri="{FF2B5EF4-FFF2-40B4-BE49-F238E27FC236}">
                    <a16:creationId xmlns:a16="http://schemas.microsoft.com/office/drawing/2014/main" id="{37FB2A26-41DB-DBCA-418A-C5FAA2091C69}"/>
                  </a:ext>
                </a:extLst>
              </p:cNvPr>
              <p:cNvSpPr/>
              <p:nvPr/>
            </p:nvSpPr>
            <p:spPr>
              <a:xfrm>
                <a:off x="3344016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037;p38">
                <a:extLst>
                  <a:ext uri="{FF2B5EF4-FFF2-40B4-BE49-F238E27FC236}">
                    <a16:creationId xmlns:a16="http://schemas.microsoft.com/office/drawing/2014/main" id="{5AFE685B-678B-B3BE-257E-F84E83C48991}"/>
                  </a:ext>
                </a:extLst>
              </p:cNvPr>
              <p:cNvSpPr/>
              <p:nvPr/>
            </p:nvSpPr>
            <p:spPr>
              <a:xfrm>
                <a:off x="3289447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038;p38">
                <a:extLst>
                  <a:ext uri="{FF2B5EF4-FFF2-40B4-BE49-F238E27FC236}">
                    <a16:creationId xmlns:a16="http://schemas.microsoft.com/office/drawing/2014/main" id="{036D6588-88F1-12E2-19F6-8A5184A0FD3B}"/>
                  </a:ext>
                </a:extLst>
              </p:cNvPr>
              <p:cNvSpPr/>
              <p:nvPr/>
            </p:nvSpPr>
            <p:spPr>
              <a:xfrm>
                <a:off x="3234861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039;p38">
                <a:extLst>
                  <a:ext uri="{FF2B5EF4-FFF2-40B4-BE49-F238E27FC236}">
                    <a16:creationId xmlns:a16="http://schemas.microsoft.com/office/drawing/2014/main" id="{ED666867-9D9B-A003-7DA4-93F8172C27DD}"/>
                  </a:ext>
                </a:extLst>
              </p:cNvPr>
              <p:cNvSpPr/>
              <p:nvPr/>
            </p:nvSpPr>
            <p:spPr>
              <a:xfrm>
                <a:off x="3180310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040;p38">
                <a:extLst>
                  <a:ext uri="{FF2B5EF4-FFF2-40B4-BE49-F238E27FC236}">
                    <a16:creationId xmlns:a16="http://schemas.microsoft.com/office/drawing/2014/main" id="{92018E23-6193-99B1-C080-FBA5DA651A09}"/>
                  </a:ext>
                </a:extLst>
              </p:cNvPr>
              <p:cNvSpPr/>
              <p:nvPr/>
            </p:nvSpPr>
            <p:spPr>
              <a:xfrm>
                <a:off x="3125724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041;p38">
                <a:extLst>
                  <a:ext uri="{FF2B5EF4-FFF2-40B4-BE49-F238E27FC236}">
                    <a16:creationId xmlns:a16="http://schemas.microsoft.com/office/drawing/2014/main" id="{D42B5060-52DB-AB40-AFB1-760772DC4A29}"/>
                  </a:ext>
                </a:extLst>
              </p:cNvPr>
              <p:cNvSpPr/>
              <p:nvPr/>
            </p:nvSpPr>
            <p:spPr>
              <a:xfrm>
                <a:off x="3671444" y="402867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042;p38">
                <a:extLst>
                  <a:ext uri="{FF2B5EF4-FFF2-40B4-BE49-F238E27FC236}">
                    <a16:creationId xmlns:a16="http://schemas.microsoft.com/office/drawing/2014/main" id="{4E112797-FBC8-AB29-7BA6-1C563CB9CD4C}"/>
                  </a:ext>
                </a:extLst>
              </p:cNvPr>
              <p:cNvSpPr/>
              <p:nvPr/>
            </p:nvSpPr>
            <p:spPr>
              <a:xfrm>
                <a:off x="3616858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043;p38">
                <a:extLst>
                  <a:ext uri="{FF2B5EF4-FFF2-40B4-BE49-F238E27FC236}">
                    <a16:creationId xmlns:a16="http://schemas.microsoft.com/office/drawing/2014/main" id="{FB65A86E-0ED3-CE5C-49A6-0659A891CACC}"/>
                  </a:ext>
                </a:extLst>
              </p:cNvPr>
              <p:cNvSpPr/>
              <p:nvPr/>
            </p:nvSpPr>
            <p:spPr>
              <a:xfrm>
                <a:off x="3562271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044;p38">
                <a:extLst>
                  <a:ext uri="{FF2B5EF4-FFF2-40B4-BE49-F238E27FC236}">
                    <a16:creationId xmlns:a16="http://schemas.microsoft.com/office/drawing/2014/main" id="{258D2459-616B-7065-9447-DEBA724763F7}"/>
                  </a:ext>
                </a:extLst>
              </p:cNvPr>
              <p:cNvSpPr/>
              <p:nvPr/>
            </p:nvSpPr>
            <p:spPr>
              <a:xfrm>
                <a:off x="3507739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045;p38">
                <a:extLst>
                  <a:ext uri="{FF2B5EF4-FFF2-40B4-BE49-F238E27FC236}">
                    <a16:creationId xmlns:a16="http://schemas.microsoft.com/office/drawing/2014/main" id="{AE782BCD-0ECD-148E-8FCA-76D60BDBB7B9}"/>
                  </a:ext>
                </a:extLst>
              </p:cNvPr>
              <p:cNvSpPr/>
              <p:nvPr/>
            </p:nvSpPr>
            <p:spPr>
              <a:xfrm>
                <a:off x="3289447" y="4028672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046;p38">
                <a:extLst>
                  <a:ext uri="{FF2B5EF4-FFF2-40B4-BE49-F238E27FC236}">
                    <a16:creationId xmlns:a16="http://schemas.microsoft.com/office/drawing/2014/main" id="{39B6C4AC-A4C8-ADB5-B9C3-F70096AF332E}"/>
                  </a:ext>
                </a:extLst>
              </p:cNvPr>
              <p:cNvSpPr/>
              <p:nvPr/>
            </p:nvSpPr>
            <p:spPr>
              <a:xfrm>
                <a:off x="3234861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047;p38">
                <a:extLst>
                  <a:ext uri="{FF2B5EF4-FFF2-40B4-BE49-F238E27FC236}">
                    <a16:creationId xmlns:a16="http://schemas.microsoft.com/office/drawing/2014/main" id="{E29096EF-835F-F98A-E080-F6D76F6B7908}"/>
                  </a:ext>
                </a:extLst>
              </p:cNvPr>
              <p:cNvSpPr/>
              <p:nvPr/>
            </p:nvSpPr>
            <p:spPr>
              <a:xfrm>
                <a:off x="3180310" y="402867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048;p38">
                <a:extLst>
                  <a:ext uri="{FF2B5EF4-FFF2-40B4-BE49-F238E27FC236}">
                    <a16:creationId xmlns:a16="http://schemas.microsoft.com/office/drawing/2014/main" id="{FC59271F-807F-A6CF-9754-2F66D6A58E53}"/>
                  </a:ext>
                </a:extLst>
              </p:cNvPr>
              <p:cNvSpPr/>
              <p:nvPr/>
            </p:nvSpPr>
            <p:spPr>
              <a:xfrm>
                <a:off x="3671444" y="397412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049;p38">
                <a:extLst>
                  <a:ext uri="{FF2B5EF4-FFF2-40B4-BE49-F238E27FC236}">
                    <a16:creationId xmlns:a16="http://schemas.microsoft.com/office/drawing/2014/main" id="{93394093-2B49-DC8A-DD85-9A582080D255}"/>
                  </a:ext>
                </a:extLst>
              </p:cNvPr>
              <p:cNvSpPr/>
              <p:nvPr/>
            </p:nvSpPr>
            <p:spPr>
              <a:xfrm>
                <a:off x="3562271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050;p38">
                <a:extLst>
                  <a:ext uri="{FF2B5EF4-FFF2-40B4-BE49-F238E27FC236}">
                    <a16:creationId xmlns:a16="http://schemas.microsoft.com/office/drawing/2014/main" id="{B2ADD97C-B806-E4A3-6905-2D02C126E577}"/>
                  </a:ext>
                </a:extLst>
              </p:cNvPr>
              <p:cNvSpPr/>
              <p:nvPr/>
            </p:nvSpPr>
            <p:spPr>
              <a:xfrm>
                <a:off x="3507739" y="397412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51;p38">
                <a:extLst>
                  <a:ext uri="{FF2B5EF4-FFF2-40B4-BE49-F238E27FC236}">
                    <a16:creationId xmlns:a16="http://schemas.microsoft.com/office/drawing/2014/main" id="{A791BAAF-26C0-389A-BED8-7279C8383686}"/>
                  </a:ext>
                </a:extLst>
              </p:cNvPr>
              <p:cNvSpPr/>
              <p:nvPr/>
            </p:nvSpPr>
            <p:spPr>
              <a:xfrm>
                <a:off x="3453153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052;p38">
                <a:extLst>
                  <a:ext uri="{FF2B5EF4-FFF2-40B4-BE49-F238E27FC236}">
                    <a16:creationId xmlns:a16="http://schemas.microsoft.com/office/drawing/2014/main" id="{37CCBF98-FE03-5F15-E3DF-9D3B27567550}"/>
                  </a:ext>
                </a:extLst>
              </p:cNvPr>
              <p:cNvSpPr/>
              <p:nvPr/>
            </p:nvSpPr>
            <p:spPr>
              <a:xfrm>
                <a:off x="3398566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053;p38">
                <a:extLst>
                  <a:ext uri="{FF2B5EF4-FFF2-40B4-BE49-F238E27FC236}">
                    <a16:creationId xmlns:a16="http://schemas.microsoft.com/office/drawing/2014/main" id="{7AB3A261-3F5B-A6C7-29D0-E223562629FB}"/>
                  </a:ext>
                </a:extLst>
              </p:cNvPr>
              <p:cNvSpPr/>
              <p:nvPr/>
            </p:nvSpPr>
            <p:spPr>
              <a:xfrm>
                <a:off x="3344016" y="397412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054;p38">
                <a:extLst>
                  <a:ext uri="{FF2B5EF4-FFF2-40B4-BE49-F238E27FC236}">
                    <a16:creationId xmlns:a16="http://schemas.microsoft.com/office/drawing/2014/main" id="{CDEE4AAC-4B5E-8166-B0D4-BE3855945878}"/>
                  </a:ext>
                </a:extLst>
              </p:cNvPr>
              <p:cNvSpPr/>
              <p:nvPr/>
            </p:nvSpPr>
            <p:spPr>
              <a:xfrm>
                <a:off x="3289447" y="3974122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055;p38">
                <a:extLst>
                  <a:ext uri="{FF2B5EF4-FFF2-40B4-BE49-F238E27FC236}">
                    <a16:creationId xmlns:a16="http://schemas.microsoft.com/office/drawing/2014/main" id="{9A983D80-C478-FCD3-393B-AB435482104E}"/>
                  </a:ext>
                </a:extLst>
              </p:cNvPr>
              <p:cNvSpPr/>
              <p:nvPr/>
            </p:nvSpPr>
            <p:spPr>
              <a:xfrm>
                <a:off x="3234861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056;p38">
                <a:extLst>
                  <a:ext uri="{FF2B5EF4-FFF2-40B4-BE49-F238E27FC236}">
                    <a16:creationId xmlns:a16="http://schemas.microsoft.com/office/drawing/2014/main" id="{28B05AA3-FBD7-2D4B-39C8-9B814471F084}"/>
                  </a:ext>
                </a:extLst>
              </p:cNvPr>
              <p:cNvSpPr/>
              <p:nvPr/>
            </p:nvSpPr>
            <p:spPr>
              <a:xfrm>
                <a:off x="3671444" y="391955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057;p38">
                <a:extLst>
                  <a:ext uri="{FF2B5EF4-FFF2-40B4-BE49-F238E27FC236}">
                    <a16:creationId xmlns:a16="http://schemas.microsoft.com/office/drawing/2014/main" id="{551FA7D9-F4D3-DDB8-3938-6C35970BE268}"/>
                  </a:ext>
                </a:extLst>
              </p:cNvPr>
              <p:cNvSpPr/>
              <p:nvPr/>
            </p:nvSpPr>
            <p:spPr>
              <a:xfrm>
                <a:off x="3507739" y="391955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058;p38">
                <a:extLst>
                  <a:ext uri="{FF2B5EF4-FFF2-40B4-BE49-F238E27FC236}">
                    <a16:creationId xmlns:a16="http://schemas.microsoft.com/office/drawing/2014/main" id="{BFA1ECEB-7E57-E626-3FD7-5872E3EA3523}"/>
                  </a:ext>
                </a:extLst>
              </p:cNvPr>
              <p:cNvSpPr/>
              <p:nvPr/>
            </p:nvSpPr>
            <p:spPr>
              <a:xfrm>
                <a:off x="3398566" y="391955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59;p38">
                <a:extLst>
                  <a:ext uri="{FF2B5EF4-FFF2-40B4-BE49-F238E27FC236}">
                    <a16:creationId xmlns:a16="http://schemas.microsoft.com/office/drawing/2014/main" id="{66F26E94-70DF-D52E-6B18-B3D473BB33D5}"/>
                  </a:ext>
                </a:extLst>
              </p:cNvPr>
              <p:cNvSpPr/>
              <p:nvPr/>
            </p:nvSpPr>
            <p:spPr>
              <a:xfrm>
                <a:off x="3289447" y="391955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8" name="Google Shape;5129;p38">
            <a:extLst>
              <a:ext uri="{FF2B5EF4-FFF2-40B4-BE49-F238E27FC236}">
                <a16:creationId xmlns:a16="http://schemas.microsoft.com/office/drawing/2014/main" id="{B082EBC3-9713-CE3A-76EA-59A9FB7E4160}"/>
              </a:ext>
            </a:extLst>
          </p:cNvPr>
          <p:cNvGrpSpPr/>
          <p:nvPr/>
        </p:nvGrpSpPr>
        <p:grpSpPr>
          <a:xfrm>
            <a:off x="394700" y="888565"/>
            <a:ext cx="600271" cy="491134"/>
            <a:chOff x="477279" y="1154341"/>
            <a:chExt cx="600271" cy="491134"/>
          </a:xfrm>
        </p:grpSpPr>
        <p:grpSp>
          <p:nvGrpSpPr>
            <p:cNvPr id="3429" name="Google Shape;5130;p38">
              <a:extLst>
                <a:ext uri="{FF2B5EF4-FFF2-40B4-BE49-F238E27FC236}">
                  <a16:creationId xmlns:a16="http://schemas.microsoft.com/office/drawing/2014/main" id="{DBE0E389-6611-D46C-D552-39DDBFC03962}"/>
                </a:ext>
              </a:extLst>
            </p:cNvPr>
            <p:cNvGrpSpPr/>
            <p:nvPr/>
          </p:nvGrpSpPr>
          <p:grpSpPr>
            <a:xfrm>
              <a:off x="477279" y="1154341"/>
              <a:ext cx="600271" cy="491134"/>
              <a:chOff x="983041" y="3919553"/>
              <a:chExt cx="600271" cy="491134"/>
            </a:xfrm>
          </p:grpSpPr>
          <p:sp>
            <p:nvSpPr>
              <p:cNvPr id="3488" name="Google Shape;5131;p38">
                <a:extLst>
                  <a:ext uri="{FF2B5EF4-FFF2-40B4-BE49-F238E27FC236}">
                    <a16:creationId xmlns:a16="http://schemas.microsoft.com/office/drawing/2014/main" id="{76654C7F-6A56-C602-67C9-12FC79CC5B85}"/>
                  </a:ext>
                </a:extLst>
              </p:cNvPr>
              <p:cNvSpPr/>
              <p:nvPr/>
            </p:nvSpPr>
            <p:spPr>
              <a:xfrm>
                <a:off x="1528744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5132;p38">
                <a:extLst>
                  <a:ext uri="{FF2B5EF4-FFF2-40B4-BE49-F238E27FC236}">
                    <a16:creationId xmlns:a16="http://schemas.microsoft.com/office/drawing/2014/main" id="{CDE7E02C-2878-4F10-9DED-8A5E016E6260}"/>
                  </a:ext>
                </a:extLst>
              </p:cNvPr>
              <p:cNvSpPr/>
              <p:nvPr/>
            </p:nvSpPr>
            <p:spPr>
              <a:xfrm>
                <a:off x="1474157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5133;p38">
                <a:extLst>
                  <a:ext uri="{FF2B5EF4-FFF2-40B4-BE49-F238E27FC236}">
                    <a16:creationId xmlns:a16="http://schemas.microsoft.com/office/drawing/2014/main" id="{B2553F41-8194-FE82-946D-C9CCBFBB6CF8}"/>
                  </a:ext>
                </a:extLst>
              </p:cNvPr>
              <p:cNvSpPr/>
              <p:nvPr/>
            </p:nvSpPr>
            <p:spPr>
              <a:xfrm>
                <a:off x="1419589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5134;p38">
                <a:extLst>
                  <a:ext uri="{FF2B5EF4-FFF2-40B4-BE49-F238E27FC236}">
                    <a16:creationId xmlns:a16="http://schemas.microsoft.com/office/drawing/2014/main" id="{1FE3610F-9173-8A9C-103F-81EA8802C6EC}"/>
                  </a:ext>
                </a:extLst>
              </p:cNvPr>
              <p:cNvSpPr/>
              <p:nvPr/>
            </p:nvSpPr>
            <p:spPr>
              <a:xfrm>
                <a:off x="1365038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5135;p38">
                <a:extLst>
                  <a:ext uri="{FF2B5EF4-FFF2-40B4-BE49-F238E27FC236}">
                    <a16:creationId xmlns:a16="http://schemas.microsoft.com/office/drawing/2014/main" id="{E61F7AF5-597B-34AE-15BA-1B4CAB44F304}"/>
                  </a:ext>
                </a:extLst>
              </p:cNvPr>
              <p:cNvSpPr/>
              <p:nvPr/>
            </p:nvSpPr>
            <p:spPr>
              <a:xfrm>
                <a:off x="1146746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5136;p38">
                <a:extLst>
                  <a:ext uri="{FF2B5EF4-FFF2-40B4-BE49-F238E27FC236}">
                    <a16:creationId xmlns:a16="http://schemas.microsoft.com/office/drawing/2014/main" id="{552DFFDE-5DE5-09C0-DF5D-4769C6582FF3}"/>
                  </a:ext>
                </a:extLst>
              </p:cNvPr>
              <p:cNvSpPr/>
              <p:nvPr/>
            </p:nvSpPr>
            <p:spPr>
              <a:xfrm>
                <a:off x="1092160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5137;p38">
                <a:extLst>
                  <a:ext uri="{FF2B5EF4-FFF2-40B4-BE49-F238E27FC236}">
                    <a16:creationId xmlns:a16="http://schemas.microsoft.com/office/drawing/2014/main" id="{AAE07E87-471B-07ED-E296-4C39729EB40E}"/>
                  </a:ext>
                </a:extLst>
              </p:cNvPr>
              <p:cNvSpPr/>
              <p:nvPr/>
            </p:nvSpPr>
            <p:spPr>
              <a:xfrm>
                <a:off x="1037610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5138;p38">
                <a:extLst>
                  <a:ext uri="{FF2B5EF4-FFF2-40B4-BE49-F238E27FC236}">
                    <a16:creationId xmlns:a16="http://schemas.microsoft.com/office/drawing/2014/main" id="{5B43A080-3FDF-5171-4497-D0929488768B}"/>
                  </a:ext>
                </a:extLst>
              </p:cNvPr>
              <p:cNvSpPr/>
              <p:nvPr/>
            </p:nvSpPr>
            <p:spPr>
              <a:xfrm>
                <a:off x="983041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5139;p38">
                <a:extLst>
                  <a:ext uri="{FF2B5EF4-FFF2-40B4-BE49-F238E27FC236}">
                    <a16:creationId xmlns:a16="http://schemas.microsoft.com/office/drawing/2014/main" id="{5CF9860C-9615-D1E5-270F-02621B695D9B}"/>
                  </a:ext>
                </a:extLst>
              </p:cNvPr>
              <p:cNvSpPr/>
              <p:nvPr/>
            </p:nvSpPr>
            <p:spPr>
              <a:xfrm>
                <a:off x="1419589" y="4301550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5140;p38">
                <a:extLst>
                  <a:ext uri="{FF2B5EF4-FFF2-40B4-BE49-F238E27FC236}">
                    <a16:creationId xmlns:a16="http://schemas.microsoft.com/office/drawing/2014/main" id="{B940040C-D499-4BE9-2DAF-0E5B9D05C08B}"/>
                  </a:ext>
                </a:extLst>
              </p:cNvPr>
              <p:cNvSpPr/>
              <p:nvPr/>
            </p:nvSpPr>
            <p:spPr>
              <a:xfrm>
                <a:off x="1092160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5141;p38">
                <a:extLst>
                  <a:ext uri="{FF2B5EF4-FFF2-40B4-BE49-F238E27FC236}">
                    <a16:creationId xmlns:a16="http://schemas.microsoft.com/office/drawing/2014/main" id="{0B83197B-6945-EA79-EDA2-D6556B3067E2}"/>
                  </a:ext>
                </a:extLst>
              </p:cNvPr>
              <p:cNvSpPr/>
              <p:nvPr/>
            </p:nvSpPr>
            <p:spPr>
              <a:xfrm>
                <a:off x="1528744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5142;p38">
                <a:extLst>
                  <a:ext uri="{FF2B5EF4-FFF2-40B4-BE49-F238E27FC236}">
                    <a16:creationId xmlns:a16="http://schemas.microsoft.com/office/drawing/2014/main" id="{596765A7-0F87-84AE-79B5-BD4FE7976AFD}"/>
                  </a:ext>
                </a:extLst>
              </p:cNvPr>
              <p:cNvSpPr/>
              <p:nvPr/>
            </p:nvSpPr>
            <p:spPr>
              <a:xfrm>
                <a:off x="1419589" y="424696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5143;p38">
                <a:extLst>
                  <a:ext uri="{FF2B5EF4-FFF2-40B4-BE49-F238E27FC236}">
                    <a16:creationId xmlns:a16="http://schemas.microsoft.com/office/drawing/2014/main" id="{4C555D67-A53D-72B9-7380-1FC1CBA188E7}"/>
                  </a:ext>
                </a:extLst>
              </p:cNvPr>
              <p:cNvSpPr/>
              <p:nvPr/>
            </p:nvSpPr>
            <p:spPr>
              <a:xfrm>
                <a:off x="1365038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5144;p38">
                <a:extLst>
                  <a:ext uri="{FF2B5EF4-FFF2-40B4-BE49-F238E27FC236}">
                    <a16:creationId xmlns:a16="http://schemas.microsoft.com/office/drawing/2014/main" id="{D26222FF-5415-0958-EAFE-9658B11DF605}"/>
                  </a:ext>
                </a:extLst>
              </p:cNvPr>
              <p:cNvSpPr/>
              <p:nvPr/>
            </p:nvSpPr>
            <p:spPr>
              <a:xfrm>
                <a:off x="1310452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5145;p38">
                <a:extLst>
                  <a:ext uri="{FF2B5EF4-FFF2-40B4-BE49-F238E27FC236}">
                    <a16:creationId xmlns:a16="http://schemas.microsoft.com/office/drawing/2014/main" id="{A31A30F5-C3A4-BE7D-1036-32EB8E8F2795}"/>
                  </a:ext>
                </a:extLst>
              </p:cNvPr>
              <p:cNvSpPr/>
              <p:nvPr/>
            </p:nvSpPr>
            <p:spPr>
              <a:xfrm>
                <a:off x="1255865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5146;p38">
                <a:extLst>
                  <a:ext uri="{FF2B5EF4-FFF2-40B4-BE49-F238E27FC236}">
                    <a16:creationId xmlns:a16="http://schemas.microsoft.com/office/drawing/2014/main" id="{5E7F583A-A81B-AC91-D1A8-2C1E7B5338E7}"/>
                  </a:ext>
                </a:extLst>
              </p:cNvPr>
              <p:cNvSpPr/>
              <p:nvPr/>
            </p:nvSpPr>
            <p:spPr>
              <a:xfrm>
                <a:off x="1201333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5147;p38">
                <a:extLst>
                  <a:ext uri="{FF2B5EF4-FFF2-40B4-BE49-F238E27FC236}">
                    <a16:creationId xmlns:a16="http://schemas.microsoft.com/office/drawing/2014/main" id="{5FA88F79-B1F1-F62D-CC48-A273B59EC75E}"/>
                  </a:ext>
                </a:extLst>
              </p:cNvPr>
              <p:cNvSpPr/>
              <p:nvPr/>
            </p:nvSpPr>
            <p:spPr>
              <a:xfrm>
                <a:off x="1146746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5148;p38">
                <a:extLst>
                  <a:ext uri="{FF2B5EF4-FFF2-40B4-BE49-F238E27FC236}">
                    <a16:creationId xmlns:a16="http://schemas.microsoft.com/office/drawing/2014/main" id="{12572A1B-C4C6-90F1-0F45-BF1DC91FA1B1}"/>
                  </a:ext>
                </a:extLst>
              </p:cNvPr>
              <p:cNvSpPr/>
              <p:nvPr/>
            </p:nvSpPr>
            <p:spPr>
              <a:xfrm>
                <a:off x="1092160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5149;p38">
                <a:extLst>
                  <a:ext uri="{FF2B5EF4-FFF2-40B4-BE49-F238E27FC236}">
                    <a16:creationId xmlns:a16="http://schemas.microsoft.com/office/drawing/2014/main" id="{1187E2AC-842C-4CC0-9565-3F02E4C64776}"/>
                  </a:ext>
                </a:extLst>
              </p:cNvPr>
              <p:cNvSpPr/>
              <p:nvPr/>
            </p:nvSpPr>
            <p:spPr>
              <a:xfrm>
                <a:off x="1528744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5150;p38">
                <a:extLst>
                  <a:ext uri="{FF2B5EF4-FFF2-40B4-BE49-F238E27FC236}">
                    <a16:creationId xmlns:a16="http://schemas.microsoft.com/office/drawing/2014/main" id="{F26F29AE-EB0F-9A72-3E2C-5F1E2E051F59}"/>
                  </a:ext>
                </a:extLst>
              </p:cNvPr>
              <p:cNvSpPr/>
              <p:nvPr/>
            </p:nvSpPr>
            <p:spPr>
              <a:xfrm>
                <a:off x="1419589" y="4192432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5151;p38">
                <a:extLst>
                  <a:ext uri="{FF2B5EF4-FFF2-40B4-BE49-F238E27FC236}">
                    <a16:creationId xmlns:a16="http://schemas.microsoft.com/office/drawing/2014/main" id="{2E800BBA-D93F-90CD-E5E0-C7983E90ACD2}"/>
                  </a:ext>
                </a:extLst>
              </p:cNvPr>
              <p:cNvSpPr/>
              <p:nvPr/>
            </p:nvSpPr>
            <p:spPr>
              <a:xfrm>
                <a:off x="1365038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5152;p38">
                <a:extLst>
                  <a:ext uri="{FF2B5EF4-FFF2-40B4-BE49-F238E27FC236}">
                    <a16:creationId xmlns:a16="http://schemas.microsoft.com/office/drawing/2014/main" id="{1242E473-7CD8-90C4-C160-5969CA08898D}"/>
                  </a:ext>
                </a:extLst>
              </p:cNvPr>
              <p:cNvSpPr/>
              <p:nvPr/>
            </p:nvSpPr>
            <p:spPr>
              <a:xfrm>
                <a:off x="1310452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5153;p38">
                <a:extLst>
                  <a:ext uri="{FF2B5EF4-FFF2-40B4-BE49-F238E27FC236}">
                    <a16:creationId xmlns:a16="http://schemas.microsoft.com/office/drawing/2014/main" id="{00D2067D-6C22-6107-16F9-67DD3FA1E61D}"/>
                  </a:ext>
                </a:extLst>
              </p:cNvPr>
              <p:cNvSpPr/>
              <p:nvPr/>
            </p:nvSpPr>
            <p:spPr>
              <a:xfrm>
                <a:off x="1201333" y="4192432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5154;p38">
                <a:extLst>
                  <a:ext uri="{FF2B5EF4-FFF2-40B4-BE49-F238E27FC236}">
                    <a16:creationId xmlns:a16="http://schemas.microsoft.com/office/drawing/2014/main" id="{A2FCAC4C-368C-A5ED-612F-7725250BA382}"/>
                  </a:ext>
                </a:extLst>
              </p:cNvPr>
              <p:cNvSpPr/>
              <p:nvPr/>
            </p:nvSpPr>
            <p:spPr>
              <a:xfrm>
                <a:off x="1146746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5155;p38">
                <a:extLst>
                  <a:ext uri="{FF2B5EF4-FFF2-40B4-BE49-F238E27FC236}">
                    <a16:creationId xmlns:a16="http://schemas.microsoft.com/office/drawing/2014/main" id="{ADB809EF-DE33-D6F9-66DD-66852C70026F}"/>
                  </a:ext>
                </a:extLst>
              </p:cNvPr>
              <p:cNvSpPr/>
              <p:nvPr/>
            </p:nvSpPr>
            <p:spPr>
              <a:xfrm>
                <a:off x="1092160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5156;p38">
                <a:extLst>
                  <a:ext uri="{FF2B5EF4-FFF2-40B4-BE49-F238E27FC236}">
                    <a16:creationId xmlns:a16="http://schemas.microsoft.com/office/drawing/2014/main" id="{41A6345D-CE80-CF6B-0191-1E372D7D8B55}"/>
                  </a:ext>
                </a:extLst>
              </p:cNvPr>
              <p:cNvSpPr/>
              <p:nvPr/>
            </p:nvSpPr>
            <p:spPr>
              <a:xfrm>
                <a:off x="1528744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5157;p38">
                <a:extLst>
                  <a:ext uri="{FF2B5EF4-FFF2-40B4-BE49-F238E27FC236}">
                    <a16:creationId xmlns:a16="http://schemas.microsoft.com/office/drawing/2014/main" id="{46D01EBC-E08D-DB5F-5171-936EEC6DB42B}"/>
                  </a:ext>
                </a:extLst>
              </p:cNvPr>
              <p:cNvSpPr/>
              <p:nvPr/>
            </p:nvSpPr>
            <p:spPr>
              <a:xfrm>
                <a:off x="1474157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5158;p38">
                <a:extLst>
                  <a:ext uri="{FF2B5EF4-FFF2-40B4-BE49-F238E27FC236}">
                    <a16:creationId xmlns:a16="http://schemas.microsoft.com/office/drawing/2014/main" id="{FBCE339F-8998-3F6E-1277-20FAB0F87B32}"/>
                  </a:ext>
                </a:extLst>
              </p:cNvPr>
              <p:cNvSpPr/>
              <p:nvPr/>
            </p:nvSpPr>
            <p:spPr>
              <a:xfrm>
                <a:off x="1419589" y="413784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5159;p38">
                <a:extLst>
                  <a:ext uri="{FF2B5EF4-FFF2-40B4-BE49-F238E27FC236}">
                    <a16:creationId xmlns:a16="http://schemas.microsoft.com/office/drawing/2014/main" id="{7B18BD25-993A-655E-B3A0-2647A7C27888}"/>
                  </a:ext>
                </a:extLst>
              </p:cNvPr>
              <p:cNvSpPr/>
              <p:nvPr/>
            </p:nvSpPr>
            <p:spPr>
              <a:xfrm>
                <a:off x="1365038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5160;p38">
                <a:extLst>
                  <a:ext uri="{FF2B5EF4-FFF2-40B4-BE49-F238E27FC236}">
                    <a16:creationId xmlns:a16="http://schemas.microsoft.com/office/drawing/2014/main" id="{3EC44BA2-DE29-BFBE-76E3-409B9A68FB28}"/>
                  </a:ext>
                </a:extLst>
              </p:cNvPr>
              <p:cNvSpPr/>
              <p:nvPr/>
            </p:nvSpPr>
            <p:spPr>
              <a:xfrm>
                <a:off x="1310452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5161;p38">
                <a:extLst>
                  <a:ext uri="{FF2B5EF4-FFF2-40B4-BE49-F238E27FC236}">
                    <a16:creationId xmlns:a16="http://schemas.microsoft.com/office/drawing/2014/main" id="{B38CA355-BF62-A4B2-83F4-A95D378C5096}"/>
                  </a:ext>
                </a:extLst>
              </p:cNvPr>
              <p:cNvSpPr/>
              <p:nvPr/>
            </p:nvSpPr>
            <p:spPr>
              <a:xfrm>
                <a:off x="1255865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5162;p38">
                <a:extLst>
                  <a:ext uri="{FF2B5EF4-FFF2-40B4-BE49-F238E27FC236}">
                    <a16:creationId xmlns:a16="http://schemas.microsoft.com/office/drawing/2014/main" id="{D0A78D29-B5A1-020D-F283-2A67F18D1465}"/>
                  </a:ext>
                </a:extLst>
              </p:cNvPr>
              <p:cNvSpPr/>
              <p:nvPr/>
            </p:nvSpPr>
            <p:spPr>
              <a:xfrm>
                <a:off x="1201333" y="413784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5163;p38">
                <a:extLst>
                  <a:ext uri="{FF2B5EF4-FFF2-40B4-BE49-F238E27FC236}">
                    <a16:creationId xmlns:a16="http://schemas.microsoft.com/office/drawing/2014/main" id="{5D510CA8-DBE8-B3E2-FDBD-DC155FC237C1}"/>
                  </a:ext>
                </a:extLst>
              </p:cNvPr>
              <p:cNvSpPr/>
              <p:nvPr/>
            </p:nvSpPr>
            <p:spPr>
              <a:xfrm>
                <a:off x="1146746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5164;p38">
                <a:extLst>
                  <a:ext uri="{FF2B5EF4-FFF2-40B4-BE49-F238E27FC236}">
                    <a16:creationId xmlns:a16="http://schemas.microsoft.com/office/drawing/2014/main" id="{43652D0A-AC28-B9A7-B268-A87AD148AE34}"/>
                  </a:ext>
                </a:extLst>
              </p:cNvPr>
              <p:cNvSpPr/>
              <p:nvPr/>
            </p:nvSpPr>
            <p:spPr>
              <a:xfrm>
                <a:off x="1092160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5165;p38">
                <a:extLst>
                  <a:ext uri="{FF2B5EF4-FFF2-40B4-BE49-F238E27FC236}">
                    <a16:creationId xmlns:a16="http://schemas.microsoft.com/office/drawing/2014/main" id="{D4F0F4EA-FD53-DBAC-6921-ABB766C2CEA5}"/>
                  </a:ext>
                </a:extLst>
              </p:cNvPr>
              <p:cNvSpPr/>
              <p:nvPr/>
            </p:nvSpPr>
            <p:spPr>
              <a:xfrm>
                <a:off x="1037610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5166;p38">
                <a:extLst>
                  <a:ext uri="{FF2B5EF4-FFF2-40B4-BE49-F238E27FC236}">
                    <a16:creationId xmlns:a16="http://schemas.microsoft.com/office/drawing/2014/main" id="{2A87A83B-3A84-E9FD-7AB9-48730550B3F3}"/>
                  </a:ext>
                </a:extLst>
              </p:cNvPr>
              <p:cNvSpPr/>
              <p:nvPr/>
            </p:nvSpPr>
            <p:spPr>
              <a:xfrm>
                <a:off x="1474157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5167;p38">
                <a:extLst>
                  <a:ext uri="{FF2B5EF4-FFF2-40B4-BE49-F238E27FC236}">
                    <a16:creationId xmlns:a16="http://schemas.microsoft.com/office/drawing/2014/main" id="{D407CB08-277C-1565-6B03-72F912633653}"/>
                  </a:ext>
                </a:extLst>
              </p:cNvPr>
              <p:cNvSpPr/>
              <p:nvPr/>
            </p:nvSpPr>
            <p:spPr>
              <a:xfrm>
                <a:off x="1419589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5168;p38">
                <a:extLst>
                  <a:ext uri="{FF2B5EF4-FFF2-40B4-BE49-F238E27FC236}">
                    <a16:creationId xmlns:a16="http://schemas.microsoft.com/office/drawing/2014/main" id="{E8C56244-7D97-0387-0D82-8115CBAFC732}"/>
                  </a:ext>
                </a:extLst>
              </p:cNvPr>
              <p:cNvSpPr/>
              <p:nvPr/>
            </p:nvSpPr>
            <p:spPr>
              <a:xfrm>
                <a:off x="1310452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5169;p38">
                <a:extLst>
                  <a:ext uri="{FF2B5EF4-FFF2-40B4-BE49-F238E27FC236}">
                    <a16:creationId xmlns:a16="http://schemas.microsoft.com/office/drawing/2014/main" id="{152A1E70-D33D-8809-B17B-B24E097E6BD9}"/>
                  </a:ext>
                </a:extLst>
              </p:cNvPr>
              <p:cNvSpPr/>
              <p:nvPr/>
            </p:nvSpPr>
            <p:spPr>
              <a:xfrm>
                <a:off x="1146746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5170;p38">
                <a:extLst>
                  <a:ext uri="{FF2B5EF4-FFF2-40B4-BE49-F238E27FC236}">
                    <a16:creationId xmlns:a16="http://schemas.microsoft.com/office/drawing/2014/main" id="{99232743-75FB-A8EB-F70A-358354ABA3D3}"/>
                  </a:ext>
                </a:extLst>
              </p:cNvPr>
              <p:cNvSpPr/>
              <p:nvPr/>
            </p:nvSpPr>
            <p:spPr>
              <a:xfrm>
                <a:off x="1092160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5171;p38">
                <a:extLst>
                  <a:ext uri="{FF2B5EF4-FFF2-40B4-BE49-F238E27FC236}">
                    <a16:creationId xmlns:a16="http://schemas.microsoft.com/office/drawing/2014/main" id="{ECEEF389-5B6E-3361-96E0-C276C17557F6}"/>
                  </a:ext>
                </a:extLst>
              </p:cNvPr>
              <p:cNvSpPr/>
              <p:nvPr/>
            </p:nvSpPr>
            <p:spPr>
              <a:xfrm>
                <a:off x="1037610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5172;p38">
                <a:extLst>
                  <a:ext uri="{FF2B5EF4-FFF2-40B4-BE49-F238E27FC236}">
                    <a16:creationId xmlns:a16="http://schemas.microsoft.com/office/drawing/2014/main" id="{C2DBCC14-CCE5-90A7-71FA-45F1891179E0}"/>
                  </a:ext>
                </a:extLst>
              </p:cNvPr>
              <p:cNvSpPr/>
              <p:nvPr/>
            </p:nvSpPr>
            <p:spPr>
              <a:xfrm>
                <a:off x="983041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5173;p38">
                <a:extLst>
                  <a:ext uri="{FF2B5EF4-FFF2-40B4-BE49-F238E27FC236}">
                    <a16:creationId xmlns:a16="http://schemas.microsoft.com/office/drawing/2014/main" id="{ED8C1A89-F7F4-C8F9-D850-BC38471C5E8D}"/>
                  </a:ext>
                </a:extLst>
              </p:cNvPr>
              <p:cNvSpPr/>
              <p:nvPr/>
            </p:nvSpPr>
            <p:spPr>
              <a:xfrm>
                <a:off x="1419589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5174;p38">
                <a:extLst>
                  <a:ext uri="{FF2B5EF4-FFF2-40B4-BE49-F238E27FC236}">
                    <a16:creationId xmlns:a16="http://schemas.microsoft.com/office/drawing/2014/main" id="{9B28399A-C43B-F7A1-3620-AB5516BCA6D7}"/>
                  </a:ext>
                </a:extLst>
              </p:cNvPr>
              <p:cNvSpPr/>
              <p:nvPr/>
            </p:nvSpPr>
            <p:spPr>
              <a:xfrm>
                <a:off x="1365038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5175;p38">
                <a:extLst>
                  <a:ext uri="{FF2B5EF4-FFF2-40B4-BE49-F238E27FC236}">
                    <a16:creationId xmlns:a16="http://schemas.microsoft.com/office/drawing/2014/main" id="{D82E5B8C-0FF9-77AA-3C6B-6442DA99CBB8}"/>
                  </a:ext>
                </a:extLst>
              </p:cNvPr>
              <p:cNvSpPr/>
              <p:nvPr/>
            </p:nvSpPr>
            <p:spPr>
              <a:xfrm>
                <a:off x="1310452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5176;p38">
                <a:extLst>
                  <a:ext uri="{FF2B5EF4-FFF2-40B4-BE49-F238E27FC236}">
                    <a16:creationId xmlns:a16="http://schemas.microsoft.com/office/drawing/2014/main" id="{417AA7B4-A861-140F-6D6F-1B5708F266EE}"/>
                  </a:ext>
                </a:extLst>
              </p:cNvPr>
              <p:cNvSpPr/>
              <p:nvPr/>
            </p:nvSpPr>
            <p:spPr>
              <a:xfrm>
                <a:off x="1255865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5177;p38">
                <a:extLst>
                  <a:ext uri="{FF2B5EF4-FFF2-40B4-BE49-F238E27FC236}">
                    <a16:creationId xmlns:a16="http://schemas.microsoft.com/office/drawing/2014/main" id="{9C205433-AC0E-58D0-D9F9-4DFEAAF4F351}"/>
                  </a:ext>
                </a:extLst>
              </p:cNvPr>
              <p:cNvSpPr/>
              <p:nvPr/>
            </p:nvSpPr>
            <p:spPr>
              <a:xfrm>
                <a:off x="1201333" y="4028708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5178;p38">
                <a:extLst>
                  <a:ext uri="{FF2B5EF4-FFF2-40B4-BE49-F238E27FC236}">
                    <a16:creationId xmlns:a16="http://schemas.microsoft.com/office/drawing/2014/main" id="{8901FBE4-F985-1891-D6CC-BE4962A5EFF1}"/>
                  </a:ext>
                </a:extLst>
              </p:cNvPr>
              <p:cNvSpPr/>
              <p:nvPr/>
            </p:nvSpPr>
            <p:spPr>
              <a:xfrm>
                <a:off x="1146746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5179;p38">
                <a:extLst>
                  <a:ext uri="{FF2B5EF4-FFF2-40B4-BE49-F238E27FC236}">
                    <a16:creationId xmlns:a16="http://schemas.microsoft.com/office/drawing/2014/main" id="{CE95F37B-DD8E-0EA1-F5E0-AC5BF9C81969}"/>
                  </a:ext>
                </a:extLst>
              </p:cNvPr>
              <p:cNvSpPr/>
              <p:nvPr/>
            </p:nvSpPr>
            <p:spPr>
              <a:xfrm>
                <a:off x="983041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5180;p38">
                <a:extLst>
                  <a:ext uri="{FF2B5EF4-FFF2-40B4-BE49-F238E27FC236}">
                    <a16:creationId xmlns:a16="http://schemas.microsoft.com/office/drawing/2014/main" id="{4C8FFD1B-201D-F1C5-9AD0-1A5247CEB1F5}"/>
                  </a:ext>
                </a:extLst>
              </p:cNvPr>
              <p:cNvSpPr/>
              <p:nvPr/>
            </p:nvSpPr>
            <p:spPr>
              <a:xfrm>
                <a:off x="1365038" y="397412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5181;p38">
                <a:extLst>
                  <a:ext uri="{FF2B5EF4-FFF2-40B4-BE49-F238E27FC236}">
                    <a16:creationId xmlns:a16="http://schemas.microsoft.com/office/drawing/2014/main" id="{E416B658-C0BC-EAC7-255E-36B7716D614F}"/>
                  </a:ext>
                </a:extLst>
              </p:cNvPr>
              <p:cNvSpPr/>
              <p:nvPr/>
            </p:nvSpPr>
            <p:spPr>
              <a:xfrm>
                <a:off x="1201333" y="397412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5182;p38">
                <a:extLst>
                  <a:ext uri="{FF2B5EF4-FFF2-40B4-BE49-F238E27FC236}">
                    <a16:creationId xmlns:a16="http://schemas.microsoft.com/office/drawing/2014/main" id="{7BDDE202-3F9F-5B4C-0BA4-F9A4E0621804}"/>
                  </a:ext>
                </a:extLst>
              </p:cNvPr>
              <p:cNvSpPr/>
              <p:nvPr/>
            </p:nvSpPr>
            <p:spPr>
              <a:xfrm>
                <a:off x="983041" y="3974122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5183;p38">
                <a:extLst>
                  <a:ext uri="{FF2B5EF4-FFF2-40B4-BE49-F238E27FC236}">
                    <a16:creationId xmlns:a16="http://schemas.microsoft.com/office/drawing/2014/main" id="{AEDD12D8-1503-31D9-5F46-D36200F7C06F}"/>
                  </a:ext>
                </a:extLst>
              </p:cNvPr>
              <p:cNvSpPr/>
              <p:nvPr/>
            </p:nvSpPr>
            <p:spPr>
              <a:xfrm>
                <a:off x="1419589" y="391955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5184;p38">
                <a:extLst>
                  <a:ext uri="{FF2B5EF4-FFF2-40B4-BE49-F238E27FC236}">
                    <a16:creationId xmlns:a16="http://schemas.microsoft.com/office/drawing/2014/main" id="{5EB64182-4565-ABC6-D774-92294D5754C4}"/>
                  </a:ext>
                </a:extLst>
              </p:cNvPr>
              <p:cNvSpPr/>
              <p:nvPr/>
            </p:nvSpPr>
            <p:spPr>
              <a:xfrm>
                <a:off x="1365038" y="391955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5185;p38">
                <a:extLst>
                  <a:ext uri="{FF2B5EF4-FFF2-40B4-BE49-F238E27FC236}">
                    <a16:creationId xmlns:a16="http://schemas.microsoft.com/office/drawing/2014/main" id="{116B1CF0-885B-DEE3-C66C-AC264707E232}"/>
                  </a:ext>
                </a:extLst>
              </p:cNvPr>
              <p:cNvSpPr/>
              <p:nvPr/>
            </p:nvSpPr>
            <p:spPr>
              <a:xfrm>
                <a:off x="1201333" y="391955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5186;p38">
                <a:extLst>
                  <a:ext uri="{FF2B5EF4-FFF2-40B4-BE49-F238E27FC236}">
                    <a16:creationId xmlns:a16="http://schemas.microsoft.com/office/drawing/2014/main" id="{391E5224-F44C-19AE-0FD9-98E9AEC76DF4}"/>
                  </a:ext>
                </a:extLst>
              </p:cNvPr>
              <p:cNvSpPr/>
              <p:nvPr/>
            </p:nvSpPr>
            <p:spPr>
              <a:xfrm>
                <a:off x="1146746" y="391955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0" name="Google Shape;5187;p38">
              <a:extLst>
                <a:ext uri="{FF2B5EF4-FFF2-40B4-BE49-F238E27FC236}">
                  <a16:creationId xmlns:a16="http://schemas.microsoft.com/office/drawing/2014/main" id="{61B91A82-9079-F8D7-DD83-BFB51C7C23A9}"/>
                </a:ext>
              </a:extLst>
            </p:cNvPr>
            <p:cNvSpPr/>
            <p:nvPr/>
          </p:nvSpPr>
          <p:spPr>
            <a:xfrm>
              <a:off x="683425" y="1297775"/>
              <a:ext cx="245400" cy="19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1" name="Google Shape;5188;p38">
              <a:extLst>
                <a:ext uri="{FF2B5EF4-FFF2-40B4-BE49-F238E27FC236}">
                  <a16:creationId xmlns:a16="http://schemas.microsoft.com/office/drawing/2014/main" id="{77322004-D13E-0D3F-D4E0-CA9854B09A46}"/>
                </a:ext>
              </a:extLst>
            </p:cNvPr>
            <p:cNvGrpSpPr/>
            <p:nvPr/>
          </p:nvGrpSpPr>
          <p:grpSpPr>
            <a:xfrm>
              <a:off x="477279" y="1154341"/>
              <a:ext cx="600271" cy="491134"/>
              <a:chOff x="983041" y="3919553"/>
              <a:chExt cx="600271" cy="491134"/>
            </a:xfrm>
          </p:grpSpPr>
          <p:sp>
            <p:nvSpPr>
              <p:cNvPr id="3432" name="Google Shape;5189;p38">
                <a:extLst>
                  <a:ext uri="{FF2B5EF4-FFF2-40B4-BE49-F238E27FC236}">
                    <a16:creationId xmlns:a16="http://schemas.microsoft.com/office/drawing/2014/main" id="{F5515A0A-E5BD-D10B-7B6E-4045710F74C4}"/>
                  </a:ext>
                </a:extLst>
              </p:cNvPr>
              <p:cNvSpPr/>
              <p:nvPr/>
            </p:nvSpPr>
            <p:spPr>
              <a:xfrm>
                <a:off x="1528744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5190;p38">
                <a:extLst>
                  <a:ext uri="{FF2B5EF4-FFF2-40B4-BE49-F238E27FC236}">
                    <a16:creationId xmlns:a16="http://schemas.microsoft.com/office/drawing/2014/main" id="{72B5C4CE-EEA5-179A-07DE-07523FD4EA56}"/>
                  </a:ext>
                </a:extLst>
              </p:cNvPr>
              <p:cNvSpPr/>
              <p:nvPr/>
            </p:nvSpPr>
            <p:spPr>
              <a:xfrm>
                <a:off x="1474157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5191;p38">
                <a:extLst>
                  <a:ext uri="{FF2B5EF4-FFF2-40B4-BE49-F238E27FC236}">
                    <a16:creationId xmlns:a16="http://schemas.microsoft.com/office/drawing/2014/main" id="{639B590F-FE83-6D5D-C3AC-D19EC3ECA691}"/>
                  </a:ext>
                </a:extLst>
              </p:cNvPr>
              <p:cNvSpPr/>
              <p:nvPr/>
            </p:nvSpPr>
            <p:spPr>
              <a:xfrm>
                <a:off x="1419589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5192;p38">
                <a:extLst>
                  <a:ext uri="{FF2B5EF4-FFF2-40B4-BE49-F238E27FC236}">
                    <a16:creationId xmlns:a16="http://schemas.microsoft.com/office/drawing/2014/main" id="{C3B5A37F-000E-8D50-02E9-EFE77F35D56F}"/>
                  </a:ext>
                </a:extLst>
              </p:cNvPr>
              <p:cNvSpPr/>
              <p:nvPr/>
            </p:nvSpPr>
            <p:spPr>
              <a:xfrm>
                <a:off x="1365038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5193;p38">
                <a:extLst>
                  <a:ext uri="{FF2B5EF4-FFF2-40B4-BE49-F238E27FC236}">
                    <a16:creationId xmlns:a16="http://schemas.microsoft.com/office/drawing/2014/main" id="{7E82274A-EE9D-F502-5581-A57A48E355C8}"/>
                  </a:ext>
                </a:extLst>
              </p:cNvPr>
              <p:cNvSpPr/>
              <p:nvPr/>
            </p:nvSpPr>
            <p:spPr>
              <a:xfrm>
                <a:off x="1146746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5194;p38">
                <a:extLst>
                  <a:ext uri="{FF2B5EF4-FFF2-40B4-BE49-F238E27FC236}">
                    <a16:creationId xmlns:a16="http://schemas.microsoft.com/office/drawing/2014/main" id="{677CB0DB-838B-36E8-0ED1-F8D873785ED0}"/>
                  </a:ext>
                </a:extLst>
              </p:cNvPr>
              <p:cNvSpPr/>
              <p:nvPr/>
            </p:nvSpPr>
            <p:spPr>
              <a:xfrm>
                <a:off x="1092160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5195;p38">
                <a:extLst>
                  <a:ext uri="{FF2B5EF4-FFF2-40B4-BE49-F238E27FC236}">
                    <a16:creationId xmlns:a16="http://schemas.microsoft.com/office/drawing/2014/main" id="{6EC7137C-5FC3-B67F-E35E-66A15B4968FB}"/>
                  </a:ext>
                </a:extLst>
              </p:cNvPr>
              <p:cNvSpPr/>
              <p:nvPr/>
            </p:nvSpPr>
            <p:spPr>
              <a:xfrm>
                <a:off x="1037610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5196;p38">
                <a:extLst>
                  <a:ext uri="{FF2B5EF4-FFF2-40B4-BE49-F238E27FC236}">
                    <a16:creationId xmlns:a16="http://schemas.microsoft.com/office/drawing/2014/main" id="{331D9CA2-A953-A736-E77B-7AFC5F3BA375}"/>
                  </a:ext>
                </a:extLst>
              </p:cNvPr>
              <p:cNvSpPr/>
              <p:nvPr/>
            </p:nvSpPr>
            <p:spPr>
              <a:xfrm>
                <a:off x="983041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5197;p38">
                <a:extLst>
                  <a:ext uri="{FF2B5EF4-FFF2-40B4-BE49-F238E27FC236}">
                    <a16:creationId xmlns:a16="http://schemas.microsoft.com/office/drawing/2014/main" id="{46F8CA87-6E42-9217-0B54-B4BBCC85BEC0}"/>
                  </a:ext>
                </a:extLst>
              </p:cNvPr>
              <p:cNvSpPr/>
              <p:nvPr/>
            </p:nvSpPr>
            <p:spPr>
              <a:xfrm>
                <a:off x="1419589" y="4301550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5198;p38">
                <a:extLst>
                  <a:ext uri="{FF2B5EF4-FFF2-40B4-BE49-F238E27FC236}">
                    <a16:creationId xmlns:a16="http://schemas.microsoft.com/office/drawing/2014/main" id="{1451ABA5-C08A-9BC9-BF9C-450DB27380E9}"/>
                  </a:ext>
                </a:extLst>
              </p:cNvPr>
              <p:cNvSpPr/>
              <p:nvPr/>
            </p:nvSpPr>
            <p:spPr>
              <a:xfrm>
                <a:off x="1092160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5199;p38">
                <a:extLst>
                  <a:ext uri="{FF2B5EF4-FFF2-40B4-BE49-F238E27FC236}">
                    <a16:creationId xmlns:a16="http://schemas.microsoft.com/office/drawing/2014/main" id="{5796D88E-D52E-E6FC-CABD-2BFE62B42778}"/>
                  </a:ext>
                </a:extLst>
              </p:cNvPr>
              <p:cNvSpPr/>
              <p:nvPr/>
            </p:nvSpPr>
            <p:spPr>
              <a:xfrm>
                <a:off x="1528744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5200;p38">
                <a:extLst>
                  <a:ext uri="{FF2B5EF4-FFF2-40B4-BE49-F238E27FC236}">
                    <a16:creationId xmlns:a16="http://schemas.microsoft.com/office/drawing/2014/main" id="{6E73C4C5-9245-66A8-D88E-D91491B25AE4}"/>
                  </a:ext>
                </a:extLst>
              </p:cNvPr>
              <p:cNvSpPr/>
              <p:nvPr/>
            </p:nvSpPr>
            <p:spPr>
              <a:xfrm>
                <a:off x="1419589" y="424696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FFF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5201;p38">
                <a:extLst>
                  <a:ext uri="{FF2B5EF4-FFF2-40B4-BE49-F238E27FC236}">
                    <a16:creationId xmlns:a16="http://schemas.microsoft.com/office/drawing/2014/main" id="{1AC99575-E445-684A-B7EF-1C1F98E677FA}"/>
                  </a:ext>
                </a:extLst>
              </p:cNvPr>
              <p:cNvSpPr/>
              <p:nvPr/>
            </p:nvSpPr>
            <p:spPr>
              <a:xfrm>
                <a:off x="1365038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5202;p38">
                <a:extLst>
                  <a:ext uri="{FF2B5EF4-FFF2-40B4-BE49-F238E27FC236}">
                    <a16:creationId xmlns:a16="http://schemas.microsoft.com/office/drawing/2014/main" id="{0850511D-DFAD-1C47-CF6E-2734487ACCBC}"/>
                  </a:ext>
                </a:extLst>
              </p:cNvPr>
              <p:cNvSpPr/>
              <p:nvPr/>
            </p:nvSpPr>
            <p:spPr>
              <a:xfrm>
                <a:off x="1310452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5203;p38">
                <a:extLst>
                  <a:ext uri="{FF2B5EF4-FFF2-40B4-BE49-F238E27FC236}">
                    <a16:creationId xmlns:a16="http://schemas.microsoft.com/office/drawing/2014/main" id="{849407F6-A7CC-9FD1-12E6-FFE692419C29}"/>
                  </a:ext>
                </a:extLst>
              </p:cNvPr>
              <p:cNvSpPr/>
              <p:nvPr/>
            </p:nvSpPr>
            <p:spPr>
              <a:xfrm>
                <a:off x="1255865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5204;p38">
                <a:extLst>
                  <a:ext uri="{FF2B5EF4-FFF2-40B4-BE49-F238E27FC236}">
                    <a16:creationId xmlns:a16="http://schemas.microsoft.com/office/drawing/2014/main" id="{D32AC019-6E1D-66BD-2ECA-AD9125AF7877}"/>
                  </a:ext>
                </a:extLst>
              </p:cNvPr>
              <p:cNvSpPr/>
              <p:nvPr/>
            </p:nvSpPr>
            <p:spPr>
              <a:xfrm>
                <a:off x="1201333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5205;p38">
                <a:extLst>
                  <a:ext uri="{FF2B5EF4-FFF2-40B4-BE49-F238E27FC236}">
                    <a16:creationId xmlns:a16="http://schemas.microsoft.com/office/drawing/2014/main" id="{7DB72710-277C-4980-42ED-8148B9FE4792}"/>
                  </a:ext>
                </a:extLst>
              </p:cNvPr>
              <p:cNvSpPr/>
              <p:nvPr/>
            </p:nvSpPr>
            <p:spPr>
              <a:xfrm>
                <a:off x="1146746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5206;p38">
                <a:extLst>
                  <a:ext uri="{FF2B5EF4-FFF2-40B4-BE49-F238E27FC236}">
                    <a16:creationId xmlns:a16="http://schemas.microsoft.com/office/drawing/2014/main" id="{3434E2EF-3B9A-6132-76A7-D69BAF0D3399}"/>
                  </a:ext>
                </a:extLst>
              </p:cNvPr>
              <p:cNvSpPr/>
              <p:nvPr/>
            </p:nvSpPr>
            <p:spPr>
              <a:xfrm>
                <a:off x="1092160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5207;p38">
                <a:extLst>
                  <a:ext uri="{FF2B5EF4-FFF2-40B4-BE49-F238E27FC236}">
                    <a16:creationId xmlns:a16="http://schemas.microsoft.com/office/drawing/2014/main" id="{BA1A2D14-9195-8534-5316-8EDED6749F9F}"/>
                  </a:ext>
                </a:extLst>
              </p:cNvPr>
              <p:cNvSpPr/>
              <p:nvPr/>
            </p:nvSpPr>
            <p:spPr>
              <a:xfrm>
                <a:off x="1528744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5208;p38">
                <a:extLst>
                  <a:ext uri="{FF2B5EF4-FFF2-40B4-BE49-F238E27FC236}">
                    <a16:creationId xmlns:a16="http://schemas.microsoft.com/office/drawing/2014/main" id="{81A7210A-9EF0-0AE5-795D-3F3ACE5CE6C0}"/>
                  </a:ext>
                </a:extLst>
              </p:cNvPr>
              <p:cNvSpPr/>
              <p:nvPr/>
            </p:nvSpPr>
            <p:spPr>
              <a:xfrm>
                <a:off x="1419589" y="4192432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5209;p38">
                <a:extLst>
                  <a:ext uri="{FF2B5EF4-FFF2-40B4-BE49-F238E27FC236}">
                    <a16:creationId xmlns:a16="http://schemas.microsoft.com/office/drawing/2014/main" id="{46844FFC-3C38-69C3-9523-BE91F6520B5F}"/>
                  </a:ext>
                </a:extLst>
              </p:cNvPr>
              <p:cNvSpPr/>
              <p:nvPr/>
            </p:nvSpPr>
            <p:spPr>
              <a:xfrm>
                <a:off x="1365038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5210;p38">
                <a:extLst>
                  <a:ext uri="{FF2B5EF4-FFF2-40B4-BE49-F238E27FC236}">
                    <a16:creationId xmlns:a16="http://schemas.microsoft.com/office/drawing/2014/main" id="{1B3F2B30-F93D-703F-6FB2-6377044FAF4A}"/>
                  </a:ext>
                </a:extLst>
              </p:cNvPr>
              <p:cNvSpPr/>
              <p:nvPr/>
            </p:nvSpPr>
            <p:spPr>
              <a:xfrm>
                <a:off x="1310452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5211;p38">
                <a:extLst>
                  <a:ext uri="{FF2B5EF4-FFF2-40B4-BE49-F238E27FC236}">
                    <a16:creationId xmlns:a16="http://schemas.microsoft.com/office/drawing/2014/main" id="{C7FF7223-4147-9143-EE31-BB5283CF1202}"/>
                  </a:ext>
                </a:extLst>
              </p:cNvPr>
              <p:cNvSpPr/>
              <p:nvPr/>
            </p:nvSpPr>
            <p:spPr>
              <a:xfrm>
                <a:off x="1201333" y="4192432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5212;p38">
                <a:extLst>
                  <a:ext uri="{FF2B5EF4-FFF2-40B4-BE49-F238E27FC236}">
                    <a16:creationId xmlns:a16="http://schemas.microsoft.com/office/drawing/2014/main" id="{E204B0FD-FC6B-806C-2256-D4E885A7CD81}"/>
                  </a:ext>
                </a:extLst>
              </p:cNvPr>
              <p:cNvSpPr/>
              <p:nvPr/>
            </p:nvSpPr>
            <p:spPr>
              <a:xfrm>
                <a:off x="1146746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5213;p38">
                <a:extLst>
                  <a:ext uri="{FF2B5EF4-FFF2-40B4-BE49-F238E27FC236}">
                    <a16:creationId xmlns:a16="http://schemas.microsoft.com/office/drawing/2014/main" id="{9DF994ED-4D77-A7B6-2FDF-FDDC693D9707}"/>
                  </a:ext>
                </a:extLst>
              </p:cNvPr>
              <p:cNvSpPr/>
              <p:nvPr/>
            </p:nvSpPr>
            <p:spPr>
              <a:xfrm>
                <a:off x="1092160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5214;p38">
                <a:extLst>
                  <a:ext uri="{FF2B5EF4-FFF2-40B4-BE49-F238E27FC236}">
                    <a16:creationId xmlns:a16="http://schemas.microsoft.com/office/drawing/2014/main" id="{029689F1-2F54-509F-F2EB-961C38596697}"/>
                  </a:ext>
                </a:extLst>
              </p:cNvPr>
              <p:cNvSpPr/>
              <p:nvPr/>
            </p:nvSpPr>
            <p:spPr>
              <a:xfrm>
                <a:off x="1528744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5215;p38">
                <a:extLst>
                  <a:ext uri="{FF2B5EF4-FFF2-40B4-BE49-F238E27FC236}">
                    <a16:creationId xmlns:a16="http://schemas.microsoft.com/office/drawing/2014/main" id="{B5E2B4DA-4107-CCE1-B6F8-E220173588F9}"/>
                  </a:ext>
                </a:extLst>
              </p:cNvPr>
              <p:cNvSpPr/>
              <p:nvPr/>
            </p:nvSpPr>
            <p:spPr>
              <a:xfrm>
                <a:off x="1474157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5216;p38">
                <a:extLst>
                  <a:ext uri="{FF2B5EF4-FFF2-40B4-BE49-F238E27FC236}">
                    <a16:creationId xmlns:a16="http://schemas.microsoft.com/office/drawing/2014/main" id="{5B18745A-C9D0-02E4-64BB-6236AB4BE60D}"/>
                  </a:ext>
                </a:extLst>
              </p:cNvPr>
              <p:cNvSpPr/>
              <p:nvPr/>
            </p:nvSpPr>
            <p:spPr>
              <a:xfrm>
                <a:off x="1419589" y="413784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5217;p38">
                <a:extLst>
                  <a:ext uri="{FF2B5EF4-FFF2-40B4-BE49-F238E27FC236}">
                    <a16:creationId xmlns:a16="http://schemas.microsoft.com/office/drawing/2014/main" id="{DAB85CFB-341E-7156-D191-88CD112D4135}"/>
                  </a:ext>
                </a:extLst>
              </p:cNvPr>
              <p:cNvSpPr/>
              <p:nvPr/>
            </p:nvSpPr>
            <p:spPr>
              <a:xfrm>
                <a:off x="1365038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5218;p38">
                <a:extLst>
                  <a:ext uri="{FF2B5EF4-FFF2-40B4-BE49-F238E27FC236}">
                    <a16:creationId xmlns:a16="http://schemas.microsoft.com/office/drawing/2014/main" id="{08DEA835-D714-3757-6362-A756145DB595}"/>
                  </a:ext>
                </a:extLst>
              </p:cNvPr>
              <p:cNvSpPr/>
              <p:nvPr/>
            </p:nvSpPr>
            <p:spPr>
              <a:xfrm>
                <a:off x="1310452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5219;p38">
                <a:extLst>
                  <a:ext uri="{FF2B5EF4-FFF2-40B4-BE49-F238E27FC236}">
                    <a16:creationId xmlns:a16="http://schemas.microsoft.com/office/drawing/2014/main" id="{9BF102F0-16CD-61B8-18FE-B90E020141C5}"/>
                  </a:ext>
                </a:extLst>
              </p:cNvPr>
              <p:cNvSpPr/>
              <p:nvPr/>
            </p:nvSpPr>
            <p:spPr>
              <a:xfrm>
                <a:off x="1255865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5220;p38">
                <a:extLst>
                  <a:ext uri="{FF2B5EF4-FFF2-40B4-BE49-F238E27FC236}">
                    <a16:creationId xmlns:a16="http://schemas.microsoft.com/office/drawing/2014/main" id="{835501A0-6BD2-BDD4-5E6F-336303453DDA}"/>
                  </a:ext>
                </a:extLst>
              </p:cNvPr>
              <p:cNvSpPr/>
              <p:nvPr/>
            </p:nvSpPr>
            <p:spPr>
              <a:xfrm>
                <a:off x="1201333" y="413784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5221;p38">
                <a:extLst>
                  <a:ext uri="{FF2B5EF4-FFF2-40B4-BE49-F238E27FC236}">
                    <a16:creationId xmlns:a16="http://schemas.microsoft.com/office/drawing/2014/main" id="{F8B29C8E-6B1C-052C-11A9-FBE4D4CA9008}"/>
                  </a:ext>
                </a:extLst>
              </p:cNvPr>
              <p:cNvSpPr/>
              <p:nvPr/>
            </p:nvSpPr>
            <p:spPr>
              <a:xfrm>
                <a:off x="1146746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5222;p38">
                <a:extLst>
                  <a:ext uri="{FF2B5EF4-FFF2-40B4-BE49-F238E27FC236}">
                    <a16:creationId xmlns:a16="http://schemas.microsoft.com/office/drawing/2014/main" id="{EFCD1566-F8A3-AB15-B951-D05E337233B4}"/>
                  </a:ext>
                </a:extLst>
              </p:cNvPr>
              <p:cNvSpPr/>
              <p:nvPr/>
            </p:nvSpPr>
            <p:spPr>
              <a:xfrm>
                <a:off x="1092160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5223;p38">
                <a:extLst>
                  <a:ext uri="{FF2B5EF4-FFF2-40B4-BE49-F238E27FC236}">
                    <a16:creationId xmlns:a16="http://schemas.microsoft.com/office/drawing/2014/main" id="{9E0EB286-9522-CDBA-3426-8EDDFBE58B90}"/>
                  </a:ext>
                </a:extLst>
              </p:cNvPr>
              <p:cNvSpPr/>
              <p:nvPr/>
            </p:nvSpPr>
            <p:spPr>
              <a:xfrm>
                <a:off x="1037610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5224;p38">
                <a:extLst>
                  <a:ext uri="{FF2B5EF4-FFF2-40B4-BE49-F238E27FC236}">
                    <a16:creationId xmlns:a16="http://schemas.microsoft.com/office/drawing/2014/main" id="{B8336CA4-2675-991B-F7F8-AAFF89AFAED0}"/>
                  </a:ext>
                </a:extLst>
              </p:cNvPr>
              <p:cNvSpPr/>
              <p:nvPr/>
            </p:nvSpPr>
            <p:spPr>
              <a:xfrm>
                <a:off x="1474157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5225;p38">
                <a:extLst>
                  <a:ext uri="{FF2B5EF4-FFF2-40B4-BE49-F238E27FC236}">
                    <a16:creationId xmlns:a16="http://schemas.microsoft.com/office/drawing/2014/main" id="{7DA508EB-FDF1-16A6-703F-6186C2D6A128}"/>
                  </a:ext>
                </a:extLst>
              </p:cNvPr>
              <p:cNvSpPr/>
              <p:nvPr/>
            </p:nvSpPr>
            <p:spPr>
              <a:xfrm>
                <a:off x="1419589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5226;p38">
                <a:extLst>
                  <a:ext uri="{FF2B5EF4-FFF2-40B4-BE49-F238E27FC236}">
                    <a16:creationId xmlns:a16="http://schemas.microsoft.com/office/drawing/2014/main" id="{83C9F2AF-7D3A-A2E5-0A00-7789328CF5CC}"/>
                  </a:ext>
                </a:extLst>
              </p:cNvPr>
              <p:cNvSpPr/>
              <p:nvPr/>
            </p:nvSpPr>
            <p:spPr>
              <a:xfrm>
                <a:off x="1310452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5227;p38">
                <a:extLst>
                  <a:ext uri="{FF2B5EF4-FFF2-40B4-BE49-F238E27FC236}">
                    <a16:creationId xmlns:a16="http://schemas.microsoft.com/office/drawing/2014/main" id="{60D519B3-0B04-5257-A049-8185D6EAA3F9}"/>
                  </a:ext>
                </a:extLst>
              </p:cNvPr>
              <p:cNvSpPr/>
              <p:nvPr/>
            </p:nvSpPr>
            <p:spPr>
              <a:xfrm>
                <a:off x="1146746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5228;p38">
                <a:extLst>
                  <a:ext uri="{FF2B5EF4-FFF2-40B4-BE49-F238E27FC236}">
                    <a16:creationId xmlns:a16="http://schemas.microsoft.com/office/drawing/2014/main" id="{89369056-1F6A-AA50-8ACE-A7504210BDCA}"/>
                  </a:ext>
                </a:extLst>
              </p:cNvPr>
              <p:cNvSpPr/>
              <p:nvPr/>
            </p:nvSpPr>
            <p:spPr>
              <a:xfrm>
                <a:off x="1092160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5229;p38">
                <a:extLst>
                  <a:ext uri="{FF2B5EF4-FFF2-40B4-BE49-F238E27FC236}">
                    <a16:creationId xmlns:a16="http://schemas.microsoft.com/office/drawing/2014/main" id="{BB1317DA-DFF4-A823-C84A-81F083453576}"/>
                  </a:ext>
                </a:extLst>
              </p:cNvPr>
              <p:cNvSpPr/>
              <p:nvPr/>
            </p:nvSpPr>
            <p:spPr>
              <a:xfrm>
                <a:off x="1037610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5230;p38">
                <a:extLst>
                  <a:ext uri="{FF2B5EF4-FFF2-40B4-BE49-F238E27FC236}">
                    <a16:creationId xmlns:a16="http://schemas.microsoft.com/office/drawing/2014/main" id="{6DA1A519-2279-82F2-C2D2-652A8295D84A}"/>
                  </a:ext>
                </a:extLst>
              </p:cNvPr>
              <p:cNvSpPr/>
              <p:nvPr/>
            </p:nvSpPr>
            <p:spPr>
              <a:xfrm>
                <a:off x="983041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5231;p38">
                <a:extLst>
                  <a:ext uri="{FF2B5EF4-FFF2-40B4-BE49-F238E27FC236}">
                    <a16:creationId xmlns:a16="http://schemas.microsoft.com/office/drawing/2014/main" id="{1A7067CF-8C47-9377-0F8B-676F4AC3FEF8}"/>
                  </a:ext>
                </a:extLst>
              </p:cNvPr>
              <p:cNvSpPr/>
              <p:nvPr/>
            </p:nvSpPr>
            <p:spPr>
              <a:xfrm>
                <a:off x="1419589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5232;p38">
                <a:extLst>
                  <a:ext uri="{FF2B5EF4-FFF2-40B4-BE49-F238E27FC236}">
                    <a16:creationId xmlns:a16="http://schemas.microsoft.com/office/drawing/2014/main" id="{2054C99D-95F5-6A38-AFDA-0C5F90835770}"/>
                  </a:ext>
                </a:extLst>
              </p:cNvPr>
              <p:cNvSpPr/>
              <p:nvPr/>
            </p:nvSpPr>
            <p:spPr>
              <a:xfrm>
                <a:off x="1365038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5233;p38">
                <a:extLst>
                  <a:ext uri="{FF2B5EF4-FFF2-40B4-BE49-F238E27FC236}">
                    <a16:creationId xmlns:a16="http://schemas.microsoft.com/office/drawing/2014/main" id="{F281268B-238D-EBBA-3B43-95E9508BA547}"/>
                  </a:ext>
                </a:extLst>
              </p:cNvPr>
              <p:cNvSpPr/>
              <p:nvPr/>
            </p:nvSpPr>
            <p:spPr>
              <a:xfrm>
                <a:off x="1310452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5234;p38">
                <a:extLst>
                  <a:ext uri="{FF2B5EF4-FFF2-40B4-BE49-F238E27FC236}">
                    <a16:creationId xmlns:a16="http://schemas.microsoft.com/office/drawing/2014/main" id="{B72345DE-07EB-7CD8-4794-45BC995E4EED}"/>
                  </a:ext>
                </a:extLst>
              </p:cNvPr>
              <p:cNvSpPr/>
              <p:nvPr/>
            </p:nvSpPr>
            <p:spPr>
              <a:xfrm>
                <a:off x="1255865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5235;p38">
                <a:extLst>
                  <a:ext uri="{FF2B5EF4-FFF2-40B4-BE49-F238E27FC236}">
                    <a16:creationId xmlns:a16="http://schemas.microsoft.com/office/drawing/2014/main" id="{221CC482-26B2-36F8-3ABD-B07CDDE4CC2F}"/>
                  </a:ext>
                </a:extLst>
              </p:cNvPr>
              <p:cNvSpPr/>
              <p:nvPr/>
            </p:nvSpPr>
            <p:spPr>
              <a:xfrm>
                <a:off x="1201333" y="4028708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5236;p38">
                <a:extLst>
                  <a:ext uri="{FF2B5EF4-FFF2-40B4-BE49-F238E27FC236}">
                    <a16:creationId xmlns:a16="http://schemas.microsoft.com/office/drawing/2014/main" id="{6D7C4C12-1611-C1FC-E291-6FEAF852F974}"/>
                  </a:ext>
                </a:extLst>
              </p:cNvPr>
              <p:cNvSpPr/>
              <p:nvPr/>
            </p:nvSpPr>
            <p:spPr>
              <a:xfrm>
                <a:off x="1146746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5237;p38">
                <a:extLst>
                  <a:ext uri="{FF2B5EF4-FFF2-40B4-BE49-F238E27FC236}">
                    <a16:creationId xmlns:a16="http://schemas.microsoft.com/office/drawing/2014/main" id="{883AC2E0-29E7-0CFE-5B64-6D8691F11DC2}"/>
                  </a:ext>
                </a:extLst>
              </p:cNvPr>
              <p:cNvSpPr/>
              <p:nvPr/>
            </p:nvSpPr>
            <p:spPr>
              <a:xfrm>
                <a:off x="983041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5238;p38">
                <a:extLst>
                  <a:ext uri="{FF2B5EF4-FFF2-40B4-BE49-F238E27FC236}">
                    <a16:creationId xmlns:a16="http://schemas.microsoft.com/office/drawing/2014/main" id="{8D88CB64-7E89-EFC0-D6BD-1EB7AF724157}"/>
                  </a:ext>
                </a:extLst>
              </p:cNvPr>
              <p:cNvSpPr/>
              <p:nvPr/>
            </p:nvSpPr>
            <p:spPr>
              <a:xfrm>
                <a:off x="1365038" y="397412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5239;p38">
                <a:extLst>
                  <a:ext uri="{FF2B5EF4-FFF2-40B4-BE49-F238E27FC236}">
                    <a16:creationId xmlns:a16="http://schemas.microsoft.com/office/drawing/2014/main" id="{2920535F-0F8B-715E-7BA6-EE9F9657A246}"/>
                  </a:ext>
                </a:extLst>
              </p:cNvPr>
              <p:cNvSpPr/>
              <p:nvPr/>
            </p:nvSpPr>
            <p:spPr>
              <a:xfrm>
                <a:off x="1201333" y="397412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5240;p38">
                <a:extLst>
                  <a:ext uri="{FF2B5EF4-FFF2-40B4-BE49-F238E27FC236}">
                    <a16:creationId xmlns:a16="http://schemas.microsoft.com/office/drawing/2014/main" id="{31A38D92-D612-18C4-CB51-18BA0BA0E353}"/>
                  </a:ext>
                </a:extLst>
              </p:cNvPr>
              <p:cNvSpPr/>
              <p:nvPr/>
            </p:nvSpPr>
            <p:spPr>
              <a:xfrm>
                <a:off x="983041" y="3974122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5241;p38">
                <a:extLst>
                  <a:ext uri="{FF2B5EF4-FFF2-40B4-BE49-F238E27FC236}">
                    <a16:creationId xmlns:a16="http://schemas.microsoft.com/office/drawing/2014/main" id="{F2BB8999-FFBA-D843-C838-18B929A9298C}"/>
                  </a:ext>
                </a:extLst>
              </p:cNvPr>
              <p:cNvSpPr/>
              <p:nvPr/>
            </p:nvSpPr>
            <p:spPr>
              <a:xfrm>
                <a:off x="1419589" y="391955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5242;p38">
                <a:extLst>
                  <a:ext uri="{FF2B5EF4-FFF2-40B4-BE49-F238E27FC236}">
                    <a16:creationId xmlns:a16="http://schemas.microsoft.com/office/drawing/2014/main" id="{A99FDBA3-E08E-545E-55AA-42F1F95FA253}"/>
                  </a:ext>
                </a:extLst>
              </p:cNvPr>
              <p:cNvSpPr/>
              <p:nvPr/>
            </p:nvSpPr>
            <p:spPr>
              <a:xfrm>
                <a:off x="1365038" y="391955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5243;p38">
                <a:extLst>
                  <a:ext uri="{FF2B5EF4-FFF2-40B4-BE49-F238E27FC236}">
                    <a16:creationId xmlns:a16="http://schemas.microsoft.com/office/drawing/2014/main" id="{E8C81EDE-D12A-9BA3-D68B-B926DABE119C}"/>
                  </a:ext>
                </a:extLst>
              </p:cNvPr>
              <p:cNvSpPr/>
              <p:nvPr/>
            </p:nvSpPr>
            <p:spPr>
              <a:xfrm>
                <a:off x="1201333" y="391955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5244;p38">
                <a:extLst>
                  <a:ext uri="{FF2B5EF4-FFF2-40B4-BE49-F238E27FC236}">
                    <a16:creationId xmlns:a16="http://schemas.microsoft.com/office/drawing/2014/main" id="{AD043595-7ECC-0122-C316-514FBA8B3406}"/>
                  </a:ext>
                </a:extLst>
              </p:cNvPr>
              <p:cNvSpPr/>
              <p:nvPr/>
            </p:nvSpPr>
            <p:spPr>
              <a:xfrm>
                <a:off x="1146746" y="391955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44" name="Google Shape;5371;p38">
            <a:extLst>
              <a:ext uri="{FF2B5EF4-FFF2-40B4-BE49-F238E27FC236}">
                <a16:creationId xmlns:a16="http://schemas.microsoft.com/office/drawing/2014/main" id="{E5AE0CA5-2A1F-157D-2A46-4B99DDF1DBEB}"/>
              </a:ext>
            </a:extLst>
          </p:cNvPr>
          <p:cNvGrpSpPr/>
          <p:nvPr/>
        </p:nvGrpSpPr>
        <p:grpSpPr>
          <a:xfrm>
            <a:off x="3945738" y="4442088"/>
            <a:ext cx="1252525" cy="322800"/>
            <a:chOff x="3946225" y="4442088"/>
            <a:chExt cx="1252525" cy="322800"/>
          </a:xfrm>
        </p:grpSpPr>
        <p:grpSp>
          <p:nvGrpSpPr>
            <p:cNvPr id="3545" name="Google Shape;5372;p38">
              <a:extLst>
                <a:ext uri="{FF2B5EF4-FFF2-40B4-BE49-F238E27FC236}">
                  <a16:creationId xmlns:a16="http://schemas.microsoft.com/office/drawing/2014/main" id="{709848B3-1090-7292-11D0-5DB617F619CD}"/>
                </a:ext>
              </a:extLst>
            </p:cNvPr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3609" name="Google Shape;5373;p38">
                <a:extLst>
                  <a:ext uri="{FF2B5EF4-FFF2-40B4-BE49-F238E27FC236}">
                    <a16:creationId xmlns:a16="http://schemas.microsoft.com/office/drawing/2014/main" id="{BC84E366-D8B8-BC05-29C7-5D853128F863}"/>
                  </a:ext>
                </a:extLst>
              </p:cNvPr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5374;p38">
                <a:extLst>
                  <a:ext uri="{FF2B5EF4-FFF2-40B4-BE49-F238E27FC236}">
                    <a16:creationId xmlns:a16="http://schemas.microsoft.com/office/drawing/2014/main" id="{BF975217-819B-0263-E936-FFB7850131E0}"/>
                  </a:ext>
                </a:extLst>
              </p:cNvPr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5375;p38">
                <a:extLst>
                  <a:ext uri="{FF2B5EF4-FFF2-40B4-BE49-F238E27FC236}">
                    <a16:creationId xmlns:a16="http://schemas.microsoft.com/office/drawing/2014/main" id="{1ECD0F8A-29B1-4D02-03AB-60DE3BA62BC5}"/>
                  </a:ext>
                </a:extLst>
              </p:cNvPr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5376;p38">
                <a:extLst>
                  <a:ext uri="{FF2B5EF4-FFF2-40B4-BE49-F238E27FC236}">
                    <a16:creationId xmlns:a16="http://schemas.microsoft.com/office/drawing/2014/main" id="{4BA9F3B4-CF56-1B7E-774E-56DB49F3FF2C}"/>
                  </a:ext>
                </a:extLst>
              </p:cNvPr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5377;p38">
                <a:extLst>
                  <a:ext uri="{FF2B5EF4-FFF2-40B4-BE49-F238E27FC236}">
                    <a16:creationId xmlns:a16="http://schemas.microsoft.com/office/drawing/2014/main" id="{C072F87A-CEF4-3041-2D2D-21DE2DFBB786}"/>
                  </a:ext>
                </a:extLst>
              </p:cNvPr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5378;p38">
                <a:extLst>
                  <a:ext uri="{FF2B5EF4-FFF2-40B4-BE49-F238E27FC236}">
                    <a16:creationId xmlns:a16="http://schemas.microsoft.com/office/drawing/2014/main" id="{A34A4D9F-DE17-C6BB-E811-4FC82BE9F189}"/>
                  </a:ext>
                </a:extLst>
              </p:cNvPr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5379;p38">
                <a:extLst>
                  <a:ext uri="{FF2B5EF4-FFF2-40B4-BE49-F238E27FC236}">
                    <a16:creationId xmlns:a16="http://schemas.microsoft.com/office/drawing/2014/main" id="{F523B473-8086-AA56-A845-8CE86A935860}"/>
                  </a:ext>
                </a:extLst>
              </p:cNvPr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5380;p38">
                <a:extLst>
                  <a:ext uri="{FF2B5EF4-FFF2-40B4-BE49-F238E27FC236}">
                    <a16:creationId xmlns:a16="http://schemas.microsoft.com/office/drawing/2014/main" id="{B8653D1B-1ACA-96C4-4D7D-950D69640F1C}"/>
                  </a:ext>
                </a:extLst>
              </p:cNvPr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5381;p38">
                <a:extLst>
                  <a:ext uri="{FF2B5EF4-FFF2-40B4-BE49-F238E27FC236}">
                    <a16:creationId xmlns:a16="http://schemas.microsoft.com/office/drawing/2014/main" id="{E639288F-FFF2-A679-61A6-4A3EDDC929A8}"/>
                  </a:ext>
                </a:extLst>
              </p:cNvPr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5382;p38">
                <a:extLst>
                  <a:ext uri="{FF2B5EF4-FFF2-40B4-BE49-F238E27FC236}">
                    <a16:creationId xmlns:a16="http://schemas.microsoft.com/office/drawing/2014/main" id="{6CAE3DF7-4E63-0217-0AC3-712575015496}"/>
                  </a:ext>
                </a:extLst>
              </p:cNvPr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5383;p38">
                <a:extLst>
                  <a:ext uri="{FF2B5EF4-FFF2-40B4-BE49-F238E27FC236}">
                    <a16:creationId xmlns:a16="http://schemas.microsoft.com/office/drawing/2014/main" id="{B24A0664-103A-C032-DA61-577EAE73630A}"/>
                  </a:ext>
                </a:extLst>
              </p:cNvPr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5384;p38">
                <a:extLst>
                  <a:ext uri="{FF2B5EF4-FFF2-40B4-BE49-F238E27FC236}">
                    <a16:creationId xmlns:a16="http://schemas.microsoft.com/office/drawing/2014/main" id="{109FC3A1-ACF7-7A63-C332-8E2256E25FFF}"/>
                  </a:ext>
                </a:extLst>
              </p:cNvPr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5385;p38">
                <a:extLst>
                  <a:ext uri="{FF2B5EF4-FFF2-40B4-BE49-F238E27FC236}">
                    <a16:creationId xmlns:a16="http://schemas.microsoft.com/office/drawing/2014/main" id="{E7DFB84E-9BC5-1E1D-E8FC-6302C002432D}"/>
                  </a:ext>
                </a:extLst>
              </p:cNvPr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5386;p38">
                <a:extLst>
                  <a:ext uri="{FF2B5EF4-FFF2-40B4-BE49-F238E27FC236}">
                    <a16:creationId xmlns:a16="http://schemas.microsoft.com/office/drawing/2014/main" id="{44510D2E-BBFC-2E76-2473-807FF16F46A8}"/>
                  </a:ext>
                </a:extLst>
              </p:cNvPr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5387;p38">
                <a:extLst>
                  <a:ext uri="{FF2B5EF4-FFF2-40B4-BE49-F238E27FC236}">
                    <a16:creationId xmlns:a16="http://schemas.microsoft.com/office/drawing/2014/main" id="{DA9441DE-3849-AD28-CF59-AD22617C865A}"/>
                  </a:ext>
                </a:extLst>
              </p:cNvPr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5388;p38">
                <a:extLst>
                  <a:ext uri="{FF2B5EF4-FFF2-40B4-BE49-F238E27FC236}">
                    <a16:creationId xmlns:a16="http://schemas.microsoft.com/office/drawing/2014/main" id="{04CA3B1D-2D8F-0A4F-49E0-19F3D43131FD}"/>
                  </a:ext>
                </a:extLst>
              </p:cNvPr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5389;p38">
                <a:extLst>
                  <a:ext uri="{FF2B5EF4-FFF2-40B4-BE49-F238E27FC236}">
                    <a16:creationId xmlns:a16="http://schemas.microsoft.com/office/drawing/2014/main" id="{AB1076C7-4D86-7146-EECA-CDEBA695AF95}"/>
                  </a:ext>
                </a:extLst>
              </p:cNvPr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5390;p38">
                <a:extLst>
                  <a:ext uri="{FF2B5EF4-FFF2-40B4-BE49-F238E27FC236}">
                    <a16:creationId xmlns:a16="http://schemas.microsoft.com/office/drawing/2014/main" id="{93BCABCC-027C-832B-F8C1-E1A0901C0422}"/>
                  </a:ext>
                </a:extLst>
              </p:cNvPr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5391;p38">
                <a:extLst>
                  <a:ext uri="{FF2B5EF4-FFF2-40B4-BE49-F238E27FC236}">
                    <a16:creationId xmlns:a16="http://schemas.microsoft.com/office/drawing/2014/main" id="{B3E6B944-9797-5751-5B32-901AFC4DD74C}"/>
                  </a:ext>
                </a:extLst>
              </p:cNvPr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5392;p38">
                <a:extLst>
                  <a:ext uri="{FF2B5EF4-FFF2-40B4-BE49-F238E27FC236}">
                    <a16:creationId xmlns:a16="http://schemas.microsoft.com/office/drawing/2014/main" id="{A70B2C79-236C-9698-38CE-2BDF29FF60AF}"/>
                  </a:ext>
                </a:extLst>
              </p:cNvPr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5393;p38">
                <a:extLst>
                  <a:ext uri="{FF2B5EF4-FFF2-40B4-BE49-F238E27FC236}">
                    <a16:creationId xmlns:a16="http://schemas.microsoft.com/office/drawing/2014/main" id="{A6364509-DA9D-C143-D1EC-463F3315E17B}"/>
                  </a:ext>
                </a:extLst>
              </p:cNvPr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5394;p38">
                <a:extLst>
                  <a:ext uri="{FF2B5EF4-FFF2-40B4-BE49-F238E27FC236}">
                    <a16:creationId xmlns:a16="http://schemas.microsoft.com/office/drawing/2014/main" id="{33B72BC0-3AF2-50D4-2304-00907ED40CCC}"/>
                  </a:ext>
                </a:extLst>
              </p:cNvPr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5395;p38">
                <a:extLst>
                  <a:ext uri="{FF2B5EF4-FFF2-40B4-BE49-F238E27FC236}">
                    <a16:creationId xmlns:a16="http://schemas.microsoft.com/office/drawing/2014/main" id="{074C1CD0-AF75-67E5-22F7-A2AD80BC2B50}"/>
                  </a:ext>
                </a:extLst>
              </p:cNvPr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5396;p38">
                <a:extLst>
                  <a:ext uri="{FF2B5EF4-FFF2-40B4-BE49-F238E27FC236}">
                    <a16:creationId xmlns:a16="http://schemas.microsoft.com/office/drawing/2014/main" id="{87AD6CC9-4904-27EE-7075-550C50BC70F0}"/>
                  </a:ext>
                </a:extLst>
              </p:cNvPr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5397;p38">
                <a:extLst>
                  <a:ext uri="{FF2B5EF4-FFF2-40B4-BE49-F238E27FC236}">
                    <a16:creationId xmlns:a16="http://schemas.microsoft.com/office/drawing/2014/main" id="{3AD6E7D0-C161-AD11-955E-A36ECECD1CE1}"/>
                  </a:ext>
                </a:extLst>
              </p:cNvPr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5398;p38">
                <a:extLst>
                  <a:ext uri="{FF2B5EF4-FFF2-40B4-BE49-F238E27FC236}">
                    <a16:creationId xmlns:a16="http://schemas.microsoft.com/office/drawing/2014/main" id="{5C3412A0-F74C-14FF-94C2-47782F006835}"/>
                  </a:ext>
                </a:extLst>
              </p:cNvPr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5399;p38">
                <a:extLst>
                  <a:ext uri="{FF2B5EF4-FFF2-40B4-BE49-F238E27FC236}">
                    <a16:creationId xmlns:a16="http://schemas.microsoft.com/office/drawing/2014/main" id="{9C15BA89-2A44-8C8E-1782-E35123308FFD}"/>
                  </a:ext>
                </a:extLst>
              </p:cNvPr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6" name="Google Shape;5400;p38">
              <a:extLst>
                <a:ext uri="{FF2B5EF4-FFF2-40B4-BE49-F238E27FC236}">
                  <a16:creationId xmlns:a16="http://schemas.microsoft.com/office/drawing/2014/main" id="{982E8830-9499-3E43-A49C-7D74A330556A}"/>
                </a:ext>
              </a:extLst>
            </p:cNvPr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3591" name="Google Shape;5401;p38">
                <a:extLst>
                  <a:ext uri="{FF2B5EF4-FFF2-40B4-BE49-F238E27FC236}">
                    <a16:creationId xmlns:a16="http://schemas.microsoft.com/office/drawing/2014/main" id="{D7AD330D-D7BF-0714-D600-5FCFC7CEDC6A}"/>
                  </a:ext>
                </a:extLst>
              </p:cNvPr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5402;p38">
                <a:extLst>
                  <a:ext uri="{FF2B5EF4-FFF2-40B4-BE49-F238E27FC236}">
                    <a16:creationId xmlns:a16="http://schemas.microsoft.com/office/drawing/2014/main" id="{8F995333-5A31-E1D7-5A9D-E9E3792B72E0}"/>
                  </a:ext>
                </a:extLst>
              </p:cNvPr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5403;p38">
                <a:extLst>
                  <a:ext uri="{FF2B5EF4-FFF2-40B4-BE49-F238E27FC236}">
                    <a16:creationId xmlns:a16="http://schemas.microsoft.com/office/drawing/2014/main" id="{C71D195A-F089-D954-5316-4FF8E6ED1B98}"/>
                  </a:ext>
                </a:extLst>
              </p:cNvPr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5404;p38">
                <a:extLst>
                  <a:ext uri="{FF2B5EF4-FFF2-40B4-BE49-F238E27FC236}">
                    <a16:creationId xmlns:a16="http://schemas.microsoft.com/office/drawing/2014/main" id="{086E53F9-4B66-C3F3-D1A4-64ED4C7B9884}"/>
                  </a:ext>
                </a:extLst>
              </p:cNvPr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5405;p38">
                <a:extLst>
                  <a:ext uri="{FF2B5EF4-FFF2-40B4-BE49-F238E27FC236}">
                    <a16:creationId xmlns:a16="http://schemas.microsoft.com/office/drawing/2014/main" id="{902CA96A-5755-AC6F-178C-8E338DDE988B}"/>
                  </a:ext>
                </a:extLst>
              </p:cNvPr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5406;p38">
                <a:extLst>
                  <a:ext uri="{FF2B5EF4-FFF2-40B4-BE49-F238E27FC236}">
                    <a16:creationId xmlns:a16="http://schemas.microsoft.com/office/drawing/2014/main" id="{F490C4F7-8833-CDBD-2E28-FBC07449A757}"/>
                  </a:ext>
                </a:extLst>
              </p:cNvPr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5407;p38">
                <a:extLst>
                  <a:ext uri="{FF2B5EF4-FFF2-40B4-BE49-F238E27FC236}">
                    <a16:creationId xmlns:a16="http://schemas.microsoft.com/office/drawing/2014/main" id="{D820E11C-456C-B78E-90F2-89A7603A2B07}"/>
                  </a:ext>
                </a:extLst>
              </p:cNvPr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5408;p38">
                <a:extLst>
                  <a:ext uri="{FF2B5EF4-FFF2-40B4-BE49-F238E27FC236}">
                    <a16:creationId xmlns:a16="http://schemas.microsoft.com/office/drawing/2014/main" id="{651F6575-9022-619C-BD4F-175A5FC80E15}"/>
                  </a:ext>
                </a:extLst>
              </p:cNvPr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5409;p38">
                <a:extLst>
                  <a:ext uri="{FF2B5EF4-FFF2-40B4-BE49-F238E27FC236}">
                    <a16:creationId xmlns:a16="http://schemas.microsoft.com/office/drawing/2014/main" id="{2668CB87-24F5-895C-F0A7-B5EBF52AC998}"/>
                  </a:ext>
                </a:extLst>
              </p:cNvPr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5410;p38">
                <a:extLst>
                  <a:ext uri="{FF2B5EF4-FFF2-40B4-BE49-F238E27FC236}">
                    <a16:creationId xmlns:a16="http://schemas.microsoft.com/office/drawing/2014/main" id="{080B2D86-021B-91A4-4D2C-5E38E5524573}"/>
                  </a:ext>
                </a:extLst>
              </p:cNvPr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5411;p38">
                <a:extLst>
                  <a:ext uri="{FF2B5EF4-FFF2-40B4-BE49-F238E27FC236}">
                    <a16:creationId xmlns:a16="http://schemas.microsoft.com/office/drawing/2014/main" id="{7F8EB7BE-0216-0528-1546-191725B66B6F}"/>
                  </a:ext>
                </a:extLst>
              </p:cNvPr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5412;p38">
                <a:extLst>
                  <a:ext uri="{FF2B5EF4-FFF2-40B4-BE49-F238E27FC236}">
                    <a16:creationId xmlns:a16="http://schemas.microsoft.com/office/drawing/2014/main" id="{A82C45EC-3C18-4902-B6F2-0531486E2197}"/>
                  </a:ext>
                </a:extLst>
              </p:cNvPr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5413;p38">
                <a:extLst>
                  <a:ext uri="{FF2B5EF4-FFF2-40B4-BE49-F238E27FC236}">
                    <a16:creationId xmlns:a16="http://schemas.microsoft.com/office/drawing/2014/main" id="{5C5AE73C-2785-7C9C-4367-9CB34CE66BA3}"/>
                  </a:ext>
                </a:extLst>
              </p:cNvPr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5414;p38">
                <a:extLst>
                  <a:ext uri="{FF2B5EF4-FFF2-40B4-BE49-F238E27FC236}">
                    <a16:creationId xmlns:a16="http://schemas.microsoft.com/office/drawing/2014/main" id="{BD09AE39-8490-B7B5-ABAE-81A362B46E07}"/>
                  </a:ext>
                </a:extLst>
              </p:cNvPr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5415;p38">
                <a:extLst>
                  <a:ext uri="{FF2B5EF4-FFF2-40B4-BE49-F238E27FC236}">
                    <a16:creationId xmlns:a16="http://schemas.microsoft.com/office/drawing/2014/main" id="{EE36593D-147E-F061-2792-1126706BBC01}"/>
                  </a:ext>
                </a:extLst>
              </p:cNvPr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5416;p38">
                <a:extLst>
                  <a:ext uri="{FF2B5EF4-FFF2-40B4-BE49-F238E27FC236}">
                    <a16:creationId xmlns:a16="http://schemas.microsoft.com/office/drawing/2014/main" id="{78EA5DDD-E788-A2A8-96AD-EC0708F6CB3A}"/>
                  </a:ext>
                </a:extLst>
              </p:cNvPr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5417;p38">
                <a:extLst>
                  <a:ext uri="{FF2B5EF4-FFF2-40B4-BE49-F238E27FC236}">
                    <a16:creationId xmlns:a16="http://schemas.microsoft.com/office/drawing/2014/main" id="{D824BB59-147C-0CC2-AB44-0B53B832EDEF}"/>
                  </a:ext>
                </a:extLst>
              </p:cNvPr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5418;p38">
                <a:extLst>
                  <a:ext uri="{FF2B5EF4-FFF2-40B4-BE49-F238E27FC236}">
                    <a16:creationId xmlns:a16="http://schemas.microsoft.com/office/drawing/2014/main" id="{2EFEF71C-A68F-D8FE-7EF2-57FD21150C21}"/>
                  </a:ext>
                </a:extLst>
              </p:cNvPr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7" name="Google Shape;5419;p38">
              <a:extLst>
                <a:ext uri="{FF2B5EF4-FFF2-40B4-BE49-F238E27FC236}">
                  <a16:creationId xmlns:a16="http://schemas.microsoft.com/office/drawing/2014/main" id="{2E381993-32E0-C669-1C8E-7ABD3EC4F76B}"/>
                </a:ext>
              </a:extLst>
            </p:cNvPr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3548" name="Google Shape;5420;p38">
                <a:extLst>
                  <a:ext uri="{FF2B5EF4-FFF2-40B4-BE49-F238E27FC236}">
                    <a16:creationId xmlns:a16="http://schemas.microsoft.com/office/drawing/2014/main" id="{05BD830F-0A88-76E6-A0F3-466E0EABEE3F}"/>
                  </a:ext>
                </a:extLst>
              </p:cNvPr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5421;p38">
                <a:extLst>
                  <a:ext uri="{FF2B5EF4-FFF2-40B4-BE49-F238E27FC236}">
                    <a16:creationId xmlns:a16="http://schemas.microsoft.com/office/drawing/2014/main" id="{4AA7F315-44CE-8301-3463-6A086946A0A9}"/>
                  </a:ext>
                </a:extLst>
              </p:cNvPr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5422;p38">
                <a:extLst>
                  <a:ext uri="{FF2B5EF4-FFF2-40B4-BE49-F238E27FC236}">
                    <a16:creationId xmlns:a16="http://schemas.microsoft.com/office/drawing/2014/main" id="{B8CDDD58-D936-9692-1D7A-C5C6688FD349}"/>
                  </a:ext>
                </a:extLst>
              </p:cNvPr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5423;p38">
                <a:extLst>
                  <a:ext uri="{FF2B5EF4-FFF2-40B4-BE49-F238E27FC236}">
                    <a16:creationId xmlns:a16="http://schemas.microsoft.com/office/drawing/2014/main" id="{69EFCFFC-5A3E-D775-29C0-5452C57CCD6B}"/>
                  </a:ext>
                </a:extLst>
              </p:cNvPr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5424;p38">
                <a:extLst>
                  <a:ext uri="{FF2B5EF4-FFF2-40B4-BE49-F238E27FC236}">
                    <a16:creationId xmlns:a16="http://schemas.microsoft.com/office/drawing/2014/main" id="{DD55E835-392B-E7DF-4938-335C47610E51}"/>
                  </a:ext>
                </a:extLst>
              </p:cNvPr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5425;p38">
                <a:extLst>
                  <a:ext uri="{FF2B5EF4-FFF2-40B4-BE49-F238E27FC236}">
                    <a16:creationId xmlns:a16="http://schemas.microsoft.com/office/drawing/2014/main" id="{F9A8A18A-8C8E-A184-BD4D-8B31AF28C465}"/>
                  </a:ext>
                </a:extLst>
              </p:cNvPr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5426;p38">
                <a:extLst>
                  <a:ext uri="{FF2B5EF4-FFF2-40B4-BE49-F238E27FC236}">
                    <a16:creationId xmlns:a16="http://schemas.microsoft.com/office/drawing/2014/main" id="{CBE30CF9-3358-2A57-C0ED-43EBE947BFE8}"/>
                  </a:ext>
                </a:extLst>
              </p:cNvPr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5427;p38">
                <a:extLst>
                  <a:ext uri="{FF2B5EF4-FFF2-40B4-BE49-F238E27FC236}">
                    <a16:creationId xmlns:a16="http://schemas.microsoft.com/office/drawing/2014/main" id="{C31FCB78-5D6C-D495-A579-AD3168120CE3}"/>
                  </a:ext>
                </a:extLst>
              </p:cNvPr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5428;p38">
                <a:extLst>
                  <a:ext uri="{FF2B5EF4-FFF2-40B4-BE49-F238E27FC236}">
                    <a16:creationId xmlns:a16="http://schemas.microsoft.com/office/drawing/2014/main" id="{0F963D83-FA3A-7CE5-1A4E-D27535DEB22E}"/>
                  </a:ext>
                </a:extLst>
              </p:cNvPr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5429;p38">
                <a:extLst>
                  <a:ext uri="{FF2B5EF4-FFF2-40B4-BE49-F238E27FC236}">
                    <a16:creationId xmlns:a16="http://schemas.microsoft.com/office/drawing/2014/main" id="{41C83A61-274B-0099-5922-481D6E6B2B48}"/>
                  </a:ext>
                </a:extLst>
              </p:cNvPr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5430;p38">
                <a:extLst>
                  <a:ext uri="{FF2B5EF4-FFF2-40B4-BE49-F238E27FC236}">
                    <a16:creationId xmlns:a16="http://schemas.microsoft.com/office/drawing/2014/main" id="{BCBF6875-F156-277F-115F-D886667E3349}"/>
                  </a:ext>
                </a:extLst>
              </p:cNvPr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5431;p38">
                <a:extLst>
                  <a:ext uri="{FF2B5EF4-FFF2-40B4-BE49-F238E27FC236}">
                    <a16:creationId xmlns:a16="http://schemas.microsoft.com/office/drawing/2014/main" id="{BFF406FE-3FCA-80AB-C8B5-27C61146333C}"/>
                  </a:ext>
                </a:extLst>
              </p:cNvPr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5432;p38">
                <a:extLst>
                  <a:ext uri="{FF2B5EF4-FFF2-40B4-BE49-F238E27FC236}">
                    <a16:creationId xmlns:a16="http://schemas.microsoft.com/office/drawing/2014/main" id="{A5F07E29-159F-6736-FB53-AA3331A617DA}"/>
                  </a:ext>
                </a:extLst>
              </p:cNvPr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5433;p38">
                <a:extLst>
                  <a:ext uri="{FF2B5EF4-FFF2-40B4-BE49-F238E27FC236}">
                    <a16:creationId xmlns:a16="http://schemas.microsoft.com/office/drawing/2014/main" id="{543E99CF-8AAA-716E-0ADD-A0C6D7680FCD}"/>
                  </a:ext>
                </a:extLst>
              </p:cNvPr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5434;p38">
                <a:extLst>
                  <a:ext uri="{FF2B5EF4-FFF2-40B4-BE49-F238E27FC236}">
                    <a16:creationId xmlns:a16="http://schemas.microsoft.com/office/drawing/2014/main" id="{4FFBFFEB-B970-8BCA-2968-49F56C49E165}"/>
                  </a:ext>
                </a:extLst>
              </p:cNvPr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5435;p38">
                <a:extLst>
                  <a:ext uri="{FF2B5EF4-FFF2-40B4-BE49-F238E27FC236}">
                    <a16:creationId xmlns:a16="http://schemas.microsoft.com/office/drawing/2014/main" id="{CEBDF75A-B560-9F79-E71B-8A9349A09717}"/>
                  </a:ext>
                </a:extLst>
              </p:cNvPr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5436;p38">
                <a:extLst>
                  <a:ext uri="{FF2B5EF4-FFF2-40B4-BE49-F238E27FC236}">
                    <a16:creationId xmlns:a16="http://schemas.microsoft.com/office/drawing/2014/main" id="{8E06D6C6-D4A2-97F1-C9BC-D85150258161}"/>
                  </a:ext>
                </a:extLst>
              </p:cNvPr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5437;p38">
                <a:extLst>
                  <a:ext uri="{FF2B5EF4-FFF2-40B4-BE49-F238E27FC236}">
                    <a16:creationId xmlns:a16="http://schemas.microsoft.com/office/drawing/2014/main" id="{BF8A6A2C-5C4B-6939-1B3D-1C64C41C88BB}"/>
                  </a:ext>
                </a:extLst>
              </p:cNvPr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5438;p38">
                <a:extLst>
                  <a:ext uri="{FF2B5EF4-FFF2-40B4-BE49-F238E27FC236}">
                    <a16:creationId xmlns:a16="http://schemas.microsoft.com/office/drawing/2014/main" id="{2D95BC1B-3BE2-9288-E420-23AF9B9EA137}"/>
                  </a:ext>
                </a:extLst>
              </p:cNvPr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5439;p38">
                <a:extLst>
                  <a:ext uri="{FF2B5EF4-FFF2-40B4-BE49-F238E27FC236}">
                    <a16:creationId xmlns:a16="http://schemas.microsoft.com/office/drawing/2014/main" id="{0FBC7868-BB28-DF3B-D011-7327534BB514}"/>
                  </a:ext>
                </a:extLst>
              </p:cNvPr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5440;p38">
                <a:extLst>
                  <a:ext uri="{FF2B5EF4-FFF2-40B4-BE49-F238E27FC236}">
                    <a16:creationId xmlns:a16="http://schemas.microsoft.com/office/drawing/2014/main" id="{098B661B-BC0A-7C04-8398-D28503672769}"/>
                  </a:ext>
                </a:extLst>
              </p:cNvPr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5441;p38">
                <a:extLst>
                  <a:ext uri="{FF2B5EF4-FFF2-40B4-BE49-F238E27FC236}">
                    <a16:creationId xmlns:a16="http://schemas.microsoft.com/office/drawing/2014/main" id="{95E1CF8B-817C-3F7C-462F-87787BA0A75F}"/>
                  </a:ext>
                </a:extLst>
              </p:cNvPr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5442;p38">
                <a:extLst>
                  <a:ext uri="{FF2B5EF4-FFF2-40B4-BE49-F238E27FC236}">
                    <a16:creationId xmlns:a16="http://schemas.microsoft.com/office/drawing/2014/main" id="{8B74735F-E8C3-FB16-3003-A1E85A31477C}"/>
                  </a:ext>
                </a:extLst>
              </p:cNvPr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5443;p38">
                <a:extLst>
                  <a:ext uri="{FF2B5EF4-FFF2-40B4-BE49-F238E27FC236}">
                    <a16:creationId xmlns:a16="http://schemas.microsoft.com/office/drawing/2014/main" id="{A98F0C8F-45A5-F350-F26A-C605540C376D}"/>
                  </a:ext>
                </a:extLst>
              </p:cNvPr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5444;p38">
                <a:extLst>
                  <a:ext uri="{FF2B5EF4-FFF2-40B4-BE49-F238E27FC236}">
                    <a16:creationId xmlns:a16="http://schemas.microsoft.com/office/drawing/2014/main" id="{50FB33C2-EDB0-4902-7447-A5921AE8ADD8}"/>
                  </a:ext>
                </a:extLst>
              </p:cNvPr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5445;p38">
                <a:extLst>
                  <a:ext uri="{FF2B5EF4-FFF2-40B4-BE49-F238E27FC236}">
                    <a16:creationId xmlns:a16="http://schemas.microsoft.com/office/drawing/2014/main" id="{FA07D797-AF02-335E-4C5F-D304C07EE986}"/>
                  </a:ext>
                </a:extLst>
              </p:cNvPr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5446;p38">
                <a:extLst>
                  <a:ext uri="{FF2B5EF4-FFF2-40B4-BE49-F238E27FC236}">
                    <a16:creationId xmlns:a16="http://schemas.microsoft.com/office/drawing/2014/main" id="{E03F2C9B-4E59-7660-F3D5-4CC9752839F0}"/>
                  </a:ext>
                </a:extLst>
              </p:cNvPr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5447;p38">
                <a:extLst>
                  <a:ext uri="{FF2B5EF4-FFF2-40B4-BE49-F238E27FC236}">
                    <a16:creationId xmlns:a16="http://schemas.microsoft.com/office/drawing/2014/main" id="{70F5B318-BF86-E03D-3FD7-6AB0CBD78065}"/>
                  </a:ext>
                </a:extLst>
              </p:cNvPr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5448;p38">
                <a:extLst>
                  <a:ext uri="{FF2B5EF4-FFF2-40B4-BE49-F238E27FC236}">
                    <a16:creationId xmlns:a16="http://schemas.microsoft.com/office/drawing/2014/main" id="{CDB25080-8F80-D96C-5AC5-F9C9982EF40A}"/>
                  </a:ext>
                </a:extLst>
              </p:cNvPr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5449;p38">
                <a:extLst>
                  <a:ext uri="{FF2B5EF4-FFF2-40B4-BE49-F238E27FC236}">
                    <a16:creationId xmlns:a16="http://schemas.microsoft.com/office/drawing/2014/main" id="{449444E7-D839-9F2E-573E-BE80E4BB4B55}"/>
                  </a:ext>
                </a:extLst>
              </p:cNvPr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5450;p38">
                <a:extLst>
                  <a:ext uri="{FF2B5EF4-FFF2-40B4-BE49-F238E27FC236}">
                    <a16:creationId xmlns:a16="http://schemas.microsoft.com/office/drawing/2014/main" id="{76CB7694-8937-8B50-887D-3CCFDE862DC5}"/>
                  </a:ext>
                </a:extLst>
              </p:cNvPr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5451;p38">
                <a:extLst>
                  <a:ext uri="{FF2B5EF4-FFF2-40B4-BE49-F238E27FC236}">
                    <a16:creationId xmlns:a16="http://schemas.microsoft.com/office/drawing/2014/main" id="{D46EB8A2-868C-F682-D624-33730E75FF81}"/>
                  </a:ext>
                </a:extLst>
              </p:cNvPr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5452;p38">
                <a:extLst>
                  <a:ext uri="{FF2B5EF4-FFF2-40B4-BE49-F238E27FC236}">
                    <a16:creationId xmlns:a16="http://schemas.microsoft.com/office/drawing/2014/main" id="{C4578E08-07C1-38E8-2110-BAF0CD406CFC}"/>
                  </a:ext>
                </a:extLst>
              </p:cNvPr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5453;p38">
                <a:extLst>
                  <a:ext uri="{FF2B5EF4-FFF2-40B4-BE49-F238E27FC236}">
                    <a16:creationId xmlns:a16="http://schemas.microsoft.com/office/drawing/2014/main" id="{72D63BE7-1A06-FE95-8412-EF914167C056}"/>
                  </a:ext>
                </a:extLst>
              </p:cNvPr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5454;p38">
                <a:extLst>
                  <a:ext uri="{FF2B5EF4-FFF2-40B4-BE49-F238E27FC236}">
                    <a16:creationId xmlns:a16="http://schemas.microsoft.com/office/drawing/2014/main" id="{E4143B83-621F-6906-94D1-573DFF26B4C4}"/>
                  </a:ext>
                </a:extLst>
              </p:cNvPr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5455;p38">
                <a:extLst>
                  <a:ext uri="{FF2B5EF4-FFF2-40B4-BE49-F238E27FC236}">
                    <a16:creationId xmlns:a16="http://schemas.microsoft.com/office/drawing/2014/main" id="{AC931F30-435B-DCA9-9983-C352F9E7817E}"/>
                  </a:ext>
                </a:extLst>
              </p:cNvPr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5456;p38">
                <a:extLst>
                  <a:ext uri="{FF2B5EF4-FFF2-40B4-BE49-F238E27FC236}">
                    <a16:creationId xmlns:a16="http://schemas.microsoft.com/office/drawing/2014/main" id="{2CDC8C67-61BE-7269-23E6-9D073D84B36F}"/>
                  </a:ext>
                </a:extLst>
              </p:cNvPr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5457;p38">
                <a:extLst>
                  <a:ext uri="{FF2B5EF4-FFF2-40B4-BE49-F238E27FC236}">
                    <a16:creationId xmlns:a16="http://schemas.microsoft.com/office/drawing/2014/main" id="{F87343D5-6769-1FE5-0134-3ECA90ABEB41}"/>
                  </a:ext>
                </a:extLst>
              </p:cNvPr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5458;p38">
                <a:extLst>
                  <a:ext uri="{FF2B5EF4-FFF2-40B4-BE49-F238E27FC236}">
                    <a16:creationId xmlns:a16="http://schemas.microsoft.com/office/drawing/2014/main" id="{317EC344-3254-80F8-835A-F8AEB6728DC8}"/>
                  </a:ext>
                </a:extLst>
              </p:cNvPr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5459;p38">
                <a:extLst>
                  <a:ext uri="{FF2B5EF4-FFF2-40B4-BE49-F238E27FC236}">
                    <a16:creationId xmlns:a16="http://schemas.microsoft.com/office/drawing/2014/main" id="{325CD26C-5D61-D212-487A-D68893BBD347}"/>
                  </a:ext>
                </a:extLst>
              </p:cNvPr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5460;p38">
                <a:extLst>
                  <a:ext uri="{FF2B5EF4-FFF2-40B4-BE49-F238E27FC236}">
                    <a16:creationId xmlns:a16="http://schemas.microsoft.com/office/drawing/2014/main" id="{5A1815F8-5E7F-0F63-6914-86CB95C47379}"/>
                  </a:ext>
                </a:extLst>
              </p:cNvPr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5461;p38">
                <a:extLst>
                  <a:ext uri="{FF2B5EF4-FFF2-40B4-BE49-F238E27FC236}">
                    <a16:creationId xmlns:a16="http://schemas.microsoft.com/office/drawing/2014/main" id="{5A9DE065-4951-08AC-826E-135714435AE0}"/>
                  </a:ext>
                </a:extLst>
              </p:cNvPr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5462;p38">
                <a:extLst>
                  <a:ext uri="{FF2B5EF4-FFF2-40B4-BE49-F238E27FC236}">
                    <a16:creationId xmlns:a16="http://schemas.microsoft.com/office/drawing/2014/main" id="{C621FCE6-94A4-AAB7-8546-0287930050D6}"/>
                  </a:ext>
                </a:extLst>
              </p:cNvPr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36" name="Google Shape;667;p25">
            <a:extLst>
              <a:ext uri="{FF2B5EF4-FFF2-40B4-BE49-F238E27FC236}">
                <a16:creationId xmlns:a16="http://schemas.microsoft.com/office/drawing/2014/main" id="{7FB81CCD-F7C2-BA4F-1F41-05D70CF0E7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22544" y="2983906"/>
            <a:ext cx="1926387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CONTINUE TO EXIT</a:t>
            </a:r>
            <a:endParaRPr sz="1400" dirty="0"/>
          </a:p>
        </p:txBody>
      </p:sp>
      <p:sp>
        <p:nvSpPr>
          <p:cNvPr id="3637" name="Google Shape;668;p25">
            <a:extLst>
              <a:ext uri="{FF2B5EF4-FFF2-40B4-BE49-F238E27FC236}">
                <a16:creationId xmlns:a16="http://schemas.microsoft.com/office/drawing/2014/main" id="{A9C1305C-1CB0-7105-EFD2-25B65A2562F8}"/>
              </a:ext>
            </a:extLst>
          </p:cNvPr>
          <p:cNvSpPr/>
          <p:nvPr/>
        </p:nvSpPr>
        <p:spPr>
          <a:xfrm rot="5395110">
            <a:off x="3157783" y="3124652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7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6"/>
          <p:cNvGrpSpPr/>
          <p:nvPr/>
        </p:nvGrpSpPr>
        <p:grpSpPr>
          <a:xfrm>
            <a:off x="7619516" y="3343045"/>
            <a:ext cx="600271" cy="545702"/>
            <a:chOff x="983041" y="1749595"/>
            <a:chExt cx="600271" cy="545702"/>
          </a:xfrm>
        </p:grpSpPr>
        <p:sp>
          <p:nvSpPr>
            <p:cNvPr id="1051" name="Google Shape;1051;p26"/>
            <p:cNvSpPr/>
            <p:nvPr/>
          </p:nvSpPr>
          <p:spPr>
            <a:xfrm>
              <a:off x="1419589" y="2240693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1092160" y="224069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1365038" y="2186143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1146746" y="2186143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1419589" y="213155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1365038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1310452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255865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1201333" y="213155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1146746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1092160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1474157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1419589" y="2077024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1365038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1310452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1201333" y="207702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1146746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1092160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1037610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1474157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1419589" y="2022437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1365038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1310452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1255865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1201333" y="2022437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1146746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1092160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1037610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1419589" y="196785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1255865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1092160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1474157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1419589" y="1913301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1365038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1255865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1201333" y="1913301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1092160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1037610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1528744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1474157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1419589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1255865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1092100" y="1804175"/>
              <a:ext cx="381998" cy="38197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1037610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983041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1528744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983041" y="1804146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1528744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1419589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1365038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1146746" y="174959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983041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1255880" y="1804150"/>
              <a:ext cx="109152" cy="54571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1365038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1092150" y="1749599"/>
              <a:ext cx="54627" cy="108073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26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UP </a:t>
            </a:r>
            <a:r>
              <a:rPr lang="en">
                <a:solidFill>
                  <a:schemeClr val="dk2"/>
                </a:solidFill>
              </a:rPr>
              <a:t>003200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7" name="Google Shape;1107;p26"/>
          <p:cNvSpPr txBox="1">
            <a:spLocks noGrp="1"/>
          </p:cNvSpPr>
          <p:nvPr>
            <p:ph type="subTitle" idx="3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109" name="Google Shape;1109;p26"/>
          <p:cNvSpPr txBox="1">
            <a:spLocks noGrp="1"/>
          </p:cNvSpPr>
          <p:nvPr>
            <p:ph type="subTitle" idx="1"/>
          </p:nvPr>
        </p:nvSpPr>
        <p:spPr>
          <a:xfrm>
            <a:off x="1745483" y="2073664"/>
            <a:ext cx="5273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: MUHAMMAD ALVIN KHOIRUL RIZKY</a:t>
            </a:r>
            <a:endParaRPr dirty="0"/>
          </a:p>
        </p:txBody>
      </p:sp>
      <p:sp>
        <p:nvSpPr>
          <p:cNvPr id="1110" name="Google Shape;1110;p26"/>
          <p:cNvSpPr/>
          <p:nvPr/>
        </p:nvSpPr>
        <p:spPr>
          <a:xfrm rot="5395110">
            <a:off x="1698233" y="2220364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26"/>
          <p:cNvSpPr/>
          <p:nvPr/>
        </p:nvSpPr>
        <p:spPr>
          <a:xfrm>
            <a:off x="5696500" y="418788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26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6"/>
          <p:cNvSpPr/>
          <p:nvPr/>
        </p:nvSpPr>
        <p:spPr>
          <a:xfrm>
            <a:off x="4436975" y="6615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26"/>
          <p:cNvSpPr/>
          <p:nvPr/>
        </p:nvSpPr>
        <p:spPr>
          <a:xfrm>
            <a:off x="1064750" y="2938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26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26"/>
          <p:cNvSpPr/>
          <p:nvPr/>
        </p:nvSpPr>
        <p:spPr>
          <a:xfrm>
            <a:off x="8254025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6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UP </a:t>
            </a:r>
            <a:r>
              <a:rPr lang="en">
                <a:solidFill>
                  <a:schemeClr val="dk2"/>
                </a:solidFill>
              </a:rPr>
              <a:t>25000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119" name="Google Shape;1119;p26"/>
          <p:cNvGrpSpPr/>
          <p:nvPr/>
        </p:nvGrpSpPr>
        <p:grpSpPr>
          <a:xfrm>
            <a:off x="3419735" y="294423"/>
            <a:ext cx="491152" cy="491152"/>
            <a:chOff x="3419735" y="294423"/>
            <a:chExt cx="491152" cy="491152"/>
          </a:xfrm>
        </p:grpSpPr>
        <p:grpSp>
          <p:nvGrpSpPr>
            <p:cNvPr id="1120" name="Google Shape;1120;p26"/>
            <p:cNvGrpSpPr/>
            <p:nvPr/>
          </p:nvGrpSpPr>
          <p:grpSpPr>
            <a:xfrm>
              <a:off x="3419735" y="294423"/>
              <a:ext cx="491152" cy="491152"/>
              <a:chOff x="1037610" y="705511"/>
              <a:chExt cx="491152" cy="491152"/>
            </a:xfrm>
          </p:grpSpPr>
          <p:sp>
            <p:nvSpPr>
              <p:cNvPr id="1121" name="Google Shape;1121;p26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6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6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6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6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6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6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6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6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6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6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6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6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146750" y="814612"/>
                <a:ext cx="266777" cy="25804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1" name="Google Shape;1161;p26"/>
            <p:cNvGrpSpPr/>
            <p:nvPr/>
          </p:nvGrpSpPr>
          <p:grpSpPr>
            <a:xfrm>
              <a:off x="3419735" y="294423"/>
              <a:ext cx="491152" cy="491152"/>
              <a:chOff x="1037610" y="705511"/>
              <a:chExt cx="491152" cy="491152"/>
            </a:xfrm>
          </p:grpSpPr>
          <p:sp>
            <p:nvSpPr>
              <p:cNvPr id="1162" name="Google Shape;1162;p26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6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6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6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6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6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6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6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6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6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6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6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6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6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6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6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6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6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6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6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6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6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6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6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6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26"/>
          <p:cNvGrpSpPr/>
          <p:nvPr/>
        </p:nvGrpSpPr>
        <p:grpSpPr>
          <a:xfrm>
            <a:off x="7030325" y="4135513"/>
            <a:ext cx="178225" cy="178225"/>
            <a:chOff x="6772475" y="3811500"/>
            <a:chExt cx="178225" cy="178225"/>
          </a:xfrm>
        </p:grpSpPr>
        <p:sp>
          <p:nvSpPr>
            <p:cNvPr id="1203" name="Google Shape;1203;p26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6"/>
          <p:cNvGrpSpPr/>
          <p:nvPr/>
        </p:nvGrpSpPr>
        <p:grpSpPr>
          <a:xfrm>
            <a:off x="1633900" y="735075"/>
            <a:ext cx="178225" cy="178225"/>
            <a:chOff x="6772475" y="3811500"/>
            <a:chExt cx="178225" cy="178225"/>
          </a:xfrm>
        </p:grpSpPr>
        <p:sp>
          <p:nvSpPr>
            <p:cNvPr id="1209" name="Google Shape;1209;p26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26"/>
          <p:cNvGrpSpPr/>
          <p:nvPr/>
        </p:nvGrpSpPr>
        <p:grpSpPr>
          <a:xfrm>
            <a:off x="801366" y="3598941"/>
            <a:ext cx="600271" cy="491134"/>
            <a:chOff x="801366" y="3598941"/>
            <a:chExt cx="600271" cy="491134"/>
          </a:xfrm>
        </p:grpSpPr>
        <p:sp>
          <p:nvSpPr>
            <p:cNvPr id="1215" name="Google Shape;1215;p26"/>
            <p:cNvSpPr/>
            <p:nvPr/>
          </p:nvSpPr>
          <p:spPr>
            <a:xfrm>
              <a:off x="1347069" y="4035488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1292482" y="4035488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1237914" y="4035488"/>
              <a:ext cx="54586" cy="54586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1183363" y="4035488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965071" y="4035488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910485" y="4035488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855935" y="4035488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801366" y="4035488"/>
              <a:ext cx="54586" cy="54586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1237914" y="3980938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910485" y="3980938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1347069" y="392635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1237914" y="392635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1183363" y="392635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1128777" y="392635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1074190" y="39263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1019658" y="3926351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965071" y="39263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910485" y="39263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1347069" y="3871819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1237914" y="3871819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1183363" y="3871819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1128777" y="3871819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1019658" y="3871819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965071" y="3871819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910485" y="3871819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1347069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1292482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1237914" y="3817233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1183363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1128777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1074190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1019658" y="3817233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965071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910485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855935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1292482" y="376264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1237914" y="376264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910485" y="376264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855935" y="376264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801366" y="376264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1237914" y="3708096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1183363" y="3708096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1128777" y="3708096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965071" y="3708096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998350" y="3735001"/>
              <a:ext cx="255973" cy="187921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801366" y="3708096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1183363" y="365350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1019658" y="3653509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801366" y="3653509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1237914" y="3598941"/>
              <a:ext cx="54586" cy="54586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1183363" y="3598941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1019658" y="3598941"/>
              <a:ext cx="54550" cy="54586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965071" y="3598941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8" name="Google Shape;1268;p26"/>
            <p:cNvGrpSpPr/>
            <p:nvPr/>
          </p:nvGrpSpPr>
          <p:grpSpPr>
            <a:xfrm>
              <a:off x="801366" y="3598941"/>
              <a:ext cx="600271" cy="491134"/>
              <a:chOff x="983041" y="3919553"/>
              <a:chExt cx="600271" cy="491134"/>
            </a:xfrm>
          </p:grpSpPr>
          <p:sp>
            <p:nvSpPr>
              <p:cNvPr id="1269" name="Google Shape;1269;p26"/>
              <p:cNvSpPr/>
              <p:nvPr/>
            </p:nvSpPr>
            <p:spPr>
              <a:xfrm>
                <a:off x="1528744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6"/>
              <p:cNvSpPr/>
              <p:nvPr/>
            </p:nvSpPr>
            <p:spPr>
              <a:xfrm>
                <a:off x="1474157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6"/>
              <p:cNvSpPr/>
              <p:nvPr/>
            </p:nvSpPr>
            <p:spPr>
              <a:xfrm>
                <a:off x="1419589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6"/>
              <p:cNvSpPr/>
              <p:nvPr/>
            </p:nvSpPr>
            <p:spPr>
              <a:xfrm>
                <a:off x="1365038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6"/>
              <p:cNvSpPr/>
              <p:nvPr/>
            </p:nvSpPr>
            <p:spPr>
              <a:xfrm>
                <a:off x="1146746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6"/>
              <p:cNvSpPr/>
              <p:nvPr/>
            </p:nvSpPr>
            <p:spPr>
              <a:xfrm>
                <a:off x="1092160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6"/>
              <p:cNvSpPr/>
              <p:nvPr/>
            </p:nvSpPr>
            <p:spPr>
              <a:xfrm>
                <a:off x="1037610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6"/>
              <p:cNvSpPr/>
              <p:nvPr/>
            </p:nvSpPr>
            <p:spPr>
              <a:xfrm>
                <a:off x="983041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6"/>
              <p:cNvSpPr/>
              <p:nvPr/>
            </p:nvSpPr>
            <p:spPr>
              <a:xfrm>
                <a:off x="1419589" y="4301550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6"/>
              <p:cNvSpPr/>
              <p:nvPr/>
            </p:nvSpPr>
            <p:spPr>
              <a:xfrm>
                <a:off x="1092160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6"/>
              <p:cNvSpPr/>
              <p:nvPr/>
            </p:nvSpPr>
            <p:spPr>
              <a:xfrm>
                <a:off x="1528744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6"/>
              <p:cNvSpPr/>
              <p:nvPr/>
            </p:nvSpPr>
            <p:spPr>
              <a:xfrm>
                <a:off x="1419589" y="424696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FFF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6"/>
              <p:cNvSpPr/>
              <p:nvPr/>
            </p:nvSpPr>
            <p:spPr>
              <a:xfrm>
                <a:off x="1365038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6"/>
              <p:cNvSpPr/>
              <p:nvPr/>
            </p:nvSpPr>
            <p:spPr>
              <a:xfrm>
                <a:off x="1310452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6"/>
              <p:cNvSpPr/>
              <p:nvPr/>
            </p:nvSpPr>
            <p:spPr>
              <a:xfrm>
                <a:off x="1255865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6"/>
              <p:cNvSpPr/>
              <p:nvPr/>
            </p:nvSpPr>
            <p:spPr>
              <a:xfrm>
                <a:off x="1201333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6"/>
              <p:cNvSpPr/>
              <p:nvPr/>
            </p:nvSpPr>
            <p:spPr>
              <a:xfrm>
                <a:off x="1146746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6"/>
              <p:cNvSpPr/>
              <p:nvPr/>
            </p:nvSpPr>
            <p:spPr>
              <a:xfrm>
                <a:off x="1092160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6"/>
              <p:cNvSpPr/>
              <p:nvPr/>
            </p:nvSpPr>
            <p:spPr>
              <a:xfrm>
                <a:off x="1528744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6"/>
              <p:cNvSpPr/>
              <p:nvPr/>
            </p:nvSpPr>
            <p:spPr>
              <a:xfrm>
                <a:off x="1419589" y="4192432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6"/>
              <p:cNvSpPr/>
              <p:nvPr/>
            </p:nvSpPr>
            <p:spPr>
              <a:xfrm>
                <a:off x="1365038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6"/>
              <p:cNvSpPr/>
              <p:nvPr/>
            </p:nvSpPr>
            <p:spPr>
              <a:xfrm>
                <a:off x="1310452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6"/>
              <p:cNvSpPr/>
              <p:nvPr/>
            </p:nvSpPr>
            <p:spPr>
              <a:xfrm>
                <a:off x="1201333" y="4192432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6"/>
              <p:cNvSpPr/>
              <p:nvPr/>
            </p:nvSpPr>
            <p:spPr>
              <a:xfrm>
                <a:off x="1146746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6"/>
              <p:cNvSpPr/>
              <p:nvPr/>
            </p:nvSpPr>
            <p:spPr>
              <a:xfrm>
                <a:off x="1092160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6"/>
              <p:cNvSpPr/>
              <p:nvPr/>
            </p:nvSpPr>
            <p:spPr>
              <a:xfrm>
                <a:off x="1528744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6"/>
              <p:cNvSpPr/>
              <p:nvPr/>
            </p:nvSpPr>
            <p:spPr>
              <a:xfrm>
                <a:off x="1474157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6"/>
              <p:cNvSpPr/>
              <p:nvPr/>
            </p:nvSpPr>
            <p:spPr>
              <a:xfrm>
                <a:off x="1419589" y="413784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6"/>
              <p:cNvSpPr/>
              <p:nvPr/>
            </p:nvSpPr>
            <p:spPr>
              <a:xfrm>
                <a:off x="1365038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6"/>
              <p:cNvSpPr/>
              <p:nvPr/>
            </p:nvSpPr>
            <p:spPr>
              <a:xfrm>
                <a:off x="1310452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6"/>
              <p:cNvSpPr/>
              <p:nvPr/>
            </p:nvSpPr>
            <p:spPr>
              <a:xfrm>
                <a:off x="1255865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6"/>
              <p:cNvSpPr/>
              <p:nvPr/>
            </p:nvSpPr>
            <p:spPr>
              <a:xfrm>
                <a:off x="1201333" y="413784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6"/>
              <p:cNvSpPr/>
              <p:nvPr/>
            </p:nvSpPr>
            <p:spPr>
              <a:xfrm>
                <a:off x="1146746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6"/>
              <p:cNvSpPr/>
              <p:nvPr/>
            </p:nvSpPr>
            <p:spPr>
              <a:xfrm>
                <a:off x="1092160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6"/>
              <p:cNvSpPr/>
              <p:nvPr/>
            </p:nvSpPr>
            <p:spPr>
              <a:xfrm>
                <a:off x="1037610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6"/>
              <p:cNvSpPr/>
              <p:nvPr/>
            </p:nvSpPr>
            <p:spPr>
              <a:xfrm>
                <a:off x="1474157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6"/>
              <p:cNvSpPr/>
              <p:nvPr/>
            </p:nvSpPr>
            <p:spPr>
              <a:xfrm>
                <a:off x="1419589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6"/>
              <p:cNvSpPr/>
              <p:nvPr/>
            </p:nvSpPr>
            <p:spPr>
              <a:xfrm>
                <a:off x="1310452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6"/>
              <p:cNvSpPr/>
              <p:nvPr/>
            </p:nvSpPr>
            <p:spPr>
              <a:xfrm>
                <a:off x="1146746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6"/>
              <p:cNvSpPr/>
              <p:nvPr/>
            </p:nvSpPr>
            <p:spPr>
              <a:xfrm>
                <a:off x="1092160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6"/>
              <p:cNvSpPr/>
              <p:nvPr/>
            </p:nvSpPr>
            <p:spPr>
              <a:xfrm>
                <a:off x="1037610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6"/>
              <p:cNvSpPr/>
              <p:nvPr/>
            </p:nvSpPr>
            <p:spPr>
              <a:xfrm>
                <a:off x="983041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6"/>
              <p:cNvSpPr/>
              <p:nvPr/>
            </p:nvSpPr>
            <p:spPr>
              <a:xfrm>
                <a:off x="1419589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6"/>
              <p:cNvSpPr/>
              <p:nvPr/>
            </p:nvSpPr>
            <p:spPr>
              <a:xfrm>
                <a:off x="1365038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6"/>
              <p:cNvSpPr/>
              <p:nvPr/>
            </p:nvSpPr>
            <p:spPr>
              <a:xfrm>
                <a:off x="1310452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6"/>
              <p:cNvSpPr/>
              <p:nvPr/>
            </p:nvSpPr>
            <p:spPr>
              <a:xfrm>
                <a:off x="1255865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6"/>
              <p:cNvSpPr/>
              <p:nvPr/>
            </p:nvSpPr>
            <p:spPr>
              <a:xfrm>
                <a:off x="1201333" y="4028708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6"/>
              <p:cNvSpPr/>
              <p:nvPr/>
            </p:nvSpPr>
            <p:spPr>
              <a:xfrm>
                <a:off x="1146746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6"/>
              <p:cNvSpPr/>
              <p:nvPr/>
            </p:nvSpPr>
            <p:spPr>
              <a:xfrm>
                <a:off x="983041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6"/>
              <p:cNvSpPr/>
              <p:nvPr/>
            </p:nvSpPr>
            <p:spPr>
              <a:xfrm>
                <a:off x="1365038" y="397412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6"/>
              <p:cNvSpPr/>
              <p:nvPr/>
            </p:nvSpPr>
            <p:spPr>
              <a:xfrm>
                <a:off x="1201333" y="397412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6"/>
              <p:cNvSpPr/>
              <p:nvPr/>
            </p:nvSpPr>
            <p:spPr>
              <a:xfrm>
                <a:off x="983041" y="3974122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6"/>
              <p:cNvSpPr/>
              <p:nvPr/>
            </p:nvSpPr>
            <p:spPr>
              <a:xfrm>
                <a:off x="1419589" y="391955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6"/>
              <p:cNvSpPr/>
              <p:nvPr/>
            </p:nvSpPr>
            <p:spPr>
              <a:xfrm>
                <a:off x="1365038" y="391955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6"/>
              <p:cNvSpPr/>
              <p:nvPr/>
            </p:nvSpPr>
            <p:spPr>
              <a:xfrm>
                <a:off x="1201333" y="391955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6"/>
              <p:cNvSpPr/>
              <p:nvPr/>
            </p:nvSpPr>
            <p:spPr>
              <a:xfrm>
                <a:off x="1146746" y="391955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5" name="Google Shape;1325;p26"/>
          <p:cNvGrpSpPr/>
          <p:nvPr/>
        </p:nvGrpSpPr>
        <p:grpSpPr>
          <a:xfrm>
            <a:off x="5480575" y="649425"/>
            <a:ext cx="178225" cy="178225"/>
            <a:chOff x="6772475" y="3811500"/>
            <a:chExt cx="178225" cy="178225"/>
          </a:xfrm>
        </p:grpSpPr>
        <p:sp>
          <p:nvSpPr>
            <p:cNvPr id="1326" name="Google Shape;1326;p26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1" name="Google Shape;1331;p26"/>
          <p:cNvSpPr/>
          <p:nvPr/>
        </p:nvSpPr>
        <p:spPr>
          <a:xfrm>
            <a:off x="829591" y="4599928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1332" name="Google Shape;1332;p26"/>
          <p:cNvSpPr txBox="1">
            <a:spLocks noGrp="1"/>
          </p:cNvSpPr>
          <p:nvPr>
            <p:ph type="ctrTitle"/>
          </p:nvPr>
        </p:nvSpPr>
        <p:spPr>
          <a:xfrm>
            <a:off x="1019658" y="1227046"/>
            <a:ext cx="7052904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INTRODUCTION</a:t>
            </a:r>
            <a:r>
              <a:rPr lang="en" sz="3000" b="0" dirty="0">
                <a:solidFill>
                  <a:schemeClr val="dk2"/>
                </a:solidFill>
              </a:rPr>
              <a:t> :</a:t>
            </a:r>
            <a:endParaRPr sz="3000" b="0" dirty="0">
              <a:solidFill>
                <a:schemeClr val="dk2"/>
              </a:solidFill>
            </a:endParaRPr>
          </a:p>
        </p:txBody>
      </p:sp>
      <p:sp>
        <p:nvSpPr>
          <p:cNvPr id="1334" name="Google Shape;1334;p26"/>
          <p:cNvSpPr/>
          <p:nvPr/>
        </p:nvSpPr>
        <p:spPr>
          <a:xfrm>
            <a:off x="7779125" y="3451125"/>
            <a:ext cx="112500" cy="1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6"/>
          <p:cNvSpPr/>
          <p:nvPr/>
        </p:nvSpPr>
        <p:spPr>
          <a:xfrm>
            <a:off x="7944200" y="3451125"/>
            <a:ext cx="112500" cy="1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26"/>
          <p:cNvGrpSpPr/>
          <p:nvPr/>
        </p:nvGrpSpPr>
        <p:grpSpPr>
          <a:xfrm>
            <a:off x="7619516" y="3343045"/>
            <a:ext cx="600271" cy="545702"/>
            <a:chOff x="983041" y="1749595"/>
            <a:chExt cx="600271" cy="545702"/>
          </a:xfrm>
        </p:grpSpPr>
        <p:sp>
          <p:nvSpPr>
            <p:cNvPr id="1337" name="Google Shape;1337;p26"/>
            <p:cNvSpPr/>
            <p:nvPr/>
          </p:nvSpPr>
          <p:spPr>
            <a:xfrm>
              <a:off x="1419589" y="2240693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1092160" y="224069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365038" y="2186143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1146746" y="2186143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1419589" y="213155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1365038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1310452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1255865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1201333" y="213155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1146746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1092160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1474157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1419589" y="2077024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1365038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1310452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1201333" y="207702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1146746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1092160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1037610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1474157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1419589" y="2022437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1365038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1310452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1255865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1201333" y="2022437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1146746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1092160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1037610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1419589" y="196785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1255865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1092160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1474157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1419589" y="1913301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1365038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1255865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1201333" y="1913301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1092160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1037610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1528744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1474157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1419589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1255865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1092160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1037610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983041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1528744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1365038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1310452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1201333" y="1804146"/>
              <a:ext cx="54550" cy="54587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1146746" y="1804146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983041" y="1804146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1528744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419589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365038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46746" y="174959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092160" y="174959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983041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26"/>
          <p:cNvGrpSpPr/>
          <p:nvPr/>
        </p:nvGrpSpPr>
        <p:grpSpPr>
          <a:xfrm>
            <a:off x="3946225" y="4442088"/>
            <a:ext cx="1252525" cy="322800"/>
            <a:chOff x="3946225" y="4442088"/>
            <a:chExt cx="1252525" cy="322800"/>
          </a:xfrm>
        </p:grpSpPr>
        <p:grpSp>
          <p:nvGrpSpPr>
            <p:cNvPr id="1395" name="Google Shape;1395;p26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1396" name="Google Shape;1396;p26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6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6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6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6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6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6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6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6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6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6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6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6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6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6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6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6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6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6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6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6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6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6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6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6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6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6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3" name="Google Shape;1423;p26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1424" name="Google Shape;1424;p26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6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6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6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6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6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6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6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6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6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6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6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6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6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6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6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6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6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2" name="Google Shape;1442;p26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1443" name="Google Shape;1443;p26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6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6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6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6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6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6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6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6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6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6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6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6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6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6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6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6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6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6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6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6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6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6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6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6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6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6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6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6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6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6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6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6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6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6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6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6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6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6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675;p25">
            <a:extLst>
              <a:ext uri="{FF2B5EF4-FFF2-40B4-BE49-F238E27FC236}">
                <a16:creationId xmlns:a16="http://schemas.microsoft.com/office/drawing/2014/main" id="{4BC50CFC-744C-69BD-8F64-7D37E61ACAB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09765" y="4640077"/>
            <a:ext cx="15630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Alvin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Khoirul</a:t>
            </a:r>
            <a:endParaRPr dirty="0"/>
          </a:p>
        </p:txBody>
      </p:sp>
      <p:sp>
        <p:nvSpPr>
          <p:cNvPr id="11" name="Google Shape;1109;p26">
            <a:extLst>
              <a:ext uri="{FF2B5EF4-FFF2-40B4-BE49-F238E27FC236}">
                <a16:creationId xmlns:a16="http://schemas.microsoft.com/office/drawing/2014/main" id="{8927C43A-67C3-5C5E-21E5-C68A376AB411}"/>
              </a:ext>
            </a:extLst>
          </p:cNvPr>
          <p:cNvSpPr txBox="1">
            <a:spLocks/>
          </p:cNvSpPr>
          <p:nvPr/>
        </p:nvSpPr>
        <p:spPr>
          <a:xfrm>
            <a:off x="1751579" y="2438086"/>
            <a:ext cx="3074646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600" b="0" i="0" u="none" strike="noStrike" cap="none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en-US" dirty="0"/>
              <a:t>NIM  : 2200018141</a:t>
            </a:r>
          </a:p>
        </p:txBody>
      </p:sp>
      <p:sp>
        <p:nvSpPr>
          <p:cNvPr id="12" name="Google Shape;1110;p26">
            <a:extLst>
              <a:ext uri="{FF2B5EF4-FFF2-40B4-BE49-F238E27FC236}">
                <a16:creationId xmlns:a16="http://schemas.microsoft.com/office/drawing/2014/main" id="{5AB8533A-67CE-8565-3006-5CD56903684B}"/>
              </a:ext>
            </a:extLst>
          </p:cNvPr>
          <p:cNvSpPr/>
          <p:nvPr/>
        </p:nvSpPr>
        <p:spPr>
          <a:xfrm rot="5395110">
            <a:off x="1692137" y="2584787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09;p26">
            <a:extLst>
              <a:ext uri="{FF2B5EF4-FFF2-40B4-BE49-F238E27FC236}">
                <a16:creationId xmlns:a16="http://schemas.microsoft.com/office/drawing/2014/main" id="{72EF1FC7-E075-6F8C-81E7-384239E678A8}"/>
              </a:ext>
            </a:extLst>
          </p:cNvPr>
          <p:cNvSpPr txBox="1">
            <a:spLocks/>
          </p:cNvSpPr>
          <p:nvPr/>
        </p:nvSpPr>
        <p:spPr>
          <a:xfrm>
            <a:off x="1763771" y="2800267"/>
            <a:ext cx="184407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600" b="0" i="0" u="none" strike="noStrike" cap="none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en-US" dirty="0"/>
              <a:t>KELAS C</a:t>
            </a:r>
          </a:p>
        </p:txBody>
      </p:sp>
      <p:sp>
        <p:nvSpPr>
          <p:cNvPr id="14" name="Google Shape;1110;p26">
            <a:extLst>
              <a:ext uri="{FF2B5EF4-FFF2-40B4-BE49-F238E27FC236}">
                <a16:creationId xmlns:a16="http://schemas.microsoft.com/office/drawing/2014/main" id="{21373E52-EF6F-CCE7-1321-F8A5A23B4CFA}"/>
              </a:ext>
            </a:extLst>
          </p:cNvPr>
          <p:cNvSpPr/>
          <p:nvPr/>
        </p:nvSpPr>
        <p:spPr>
          <a:xfrm rot="5395110">
            <a:off x="1692137" y="2961696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09;p26">
            <a:extLst>
              <a:ext uri="{FF2B5EF4-FFF2-40B4-BE49-F238E27FC236}">
                <a16:creationId xmlns:a16="http://schemas.microsoft.com/office/drawing/2014/main" id="{5EAD0FA7-1E82-38EF-ADE1-B897A6C3CCA4}"/>
              </a:ext>
            </a:extLst>
          </p:cNvPr>
          <p:cNvSpPr txBox="1">
            <a:spLocks/>
          </p:cNvSpPr>
          <p:nvPr/>
        </p:nvSpPr>
        <p:spPr>
          <a:xfrm>
            <a:off x="1751579" y="3166027"/>
            <a:ext cx="6237123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600" b="0" i="0" u="none" strike="noStrike" cap="none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en-ID" b="0" i="0" dirty="0">
                <a:solidFill>
                  <a:schemeClr val="accent6"/>
                </a:solidFill>
                <a:effectLst/>
                <a:latin typeface="Roboto" panose="020B0604020202020204" pitchFamily="2" charset="0"/>
              </a:rPr>
              <a:t>https://github.com/AlvinKhoirul/program-biling-warnet.git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Google Shape;1110;p26">
            <a:extLst>
              <a:ext uri="{FF2B5EF4-FFF2-40B4-BE49-F238E27FC236}">
                <a16:creationId xmlns:a16="http://schemas.microsoft.com/office/drawing/2014/main" id="{EE45230A-724E-19BC-CF1F-5FC523BB64F3}"/>
              </a:ext>
            </a:extLst>
          </p:cNvPr>
          <p:cNvSpPr/>
          <p:nvPr/>
        </p:nvSpPr>
        <p:spPr>
          <a:xfrm rot="5395110">
            <a:off x="1692137" y="3327456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27"/>
          <p:cNvSpPr txBox="1"/>
          <p:nvPr/>
        </p:nvSpPr>
        <p:spPr>
          <a:xfrm>
            <a:off x="1320991" y="1674704"/>
            <a:ext cx="6609033" cy="146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Program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Biling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Warnet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adalah program yang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dibuat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menggunakan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Bahasa Assembly dengan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menggunakan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aplikasi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emu8086. program ini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berisi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penjualan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biling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warnet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yang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memudahkan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para customer untuk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melakukan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pemesanan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tanpa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harus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datang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ke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tempat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Diharapkan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dengan program ini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dapat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menambah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perhatian</a:t>
            </a:r>
            <a:r>
              <a:rPr lang="en-US" sz="1200" b="1" dirty="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 para customer.</a:t>
            </a:r>
            <a:endParaRPr sz="1200" dirty="0">
              <a:solidFill>
                <a:schemeClr val="accent3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496" name="Google Shape;1496;p27"/>
          <p:cNvSpPr/>
          <p:nvPr/>
        </p:nvSpPr>
        <p:spPr>
          <a:xfrm>
            <a:off x="8283418" y="13858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27"/>
          <p:cNvSpPr txBox="1">
            <a:spLocks noGrp="1"/>
          </p:cNvSpPr>
          <p:nvPr>
            <p:ph type="title"/>
          </p:nvPr>
        </p:nvSpPr>
        <p:spPr>
          <a:xfrm>
            <a:off x="685414" y="826795"/>
            <a:ext cx="756035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DESCRIPTION OF THIS PROGRAM :</a:t>
            </a:r>
            <a:endParaRPr sz="2000" dirty="0"/>
          </a:p>
        </p:txBody>
      </p:sp>
      <p:sp>
        <p:nvSpPr>
          <p:cNvPr id="1498" name="Google Shape;1498;p27"/>
          <p:cNvSpPr/>
          <p:nvPr/>
        </p:nvSpPr>
        <p:spPr>
          <a:xfrm>
            <a:off x="8280350" y="40073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9" name="Google Shape;1499;p27"/>
          <p:cNvGrpSpPr/>
          <p:nvPr/>
        </p:nvGrpSpPr>
        <p:grpSpPr>
          <a:xfrm>
            <a:off x="8457665" y="893922"/>
            <a:ext cx="436565" cy="381997"/>
            <a:chOff x="8457665" y="893922"/>
            <a:chExt cx="436565" cy="381997"/>
          </a:xfrm>
        </p:grpSpPr>
        <p:grpSp>
          <p:nvGrpSpPr>
            <p:cNvPr id="1500" name="Google Shape;1500;p27"/>
            <p:cNvGrpSpPr/>
            <p:nvPr/>
          </p:nvGrpSpPr>
          <p:grpSpPr>
            <a:xfrm>
              <a:off x="8457665" y="893922"/>
              <a:ext cx="436565" cy="381997"/>
              <a:chOff x="4278927" y="3974122"/>
              <a:chExt cx="436565" cy="381997"/>
            </a:xfrm>
          </p:grpSpPr>
          <p:sp>
            <p:nvSpPr>
              <p:cNvPr id="1501" name="Google Shape;1501;p27"/>
              <p:cNvSpPr/>
              <p:nvPr/>
            </p:nvSpPr>
            <p:spPr>
              <a:xfrm>
                <a:off x="4660888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278927" y="430155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606356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551769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7"/>
              <p:cNvSpPr/>
              <p:nvPr/>
            </p:nvSpPr>
            <p:spPr>
              <a:xfrm>
                <a:off x="4497183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7"/>
              <p:cNvSpPr/>
              <p:nvPr/>
            </p:nvSpPr>
            <p:spPr>
              <a:xfrm>
                <a:off x="4442650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4388064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4333477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4660888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FF000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4606356" y="419237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4333477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4278927" y="419237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4660888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4606356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4551769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4497183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4442650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4388064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4333477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4278927" y="4137845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4606356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7"/>
              <p:cNvSpPr/>
              <p:nvPr/>
            </p:nvSpPr>
            <p:spPr>
              <a:xfrm>
                <a:off x="4497183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7"/>
              <p:cNvSpPr/>
              <p:nvPr/>
            </p:nvSpPr>
            <p:spPr>
              <a:xfrm>
                <a:off x="4442650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4333477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4606356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4551769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4497183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4442650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4388064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4333477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4551769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4388064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3" name="Google Shape;1533;p27"/>
            <p:cNvSpPr/>
            <p:nvPr/>
          </p:nvSpPr>
          <p:spPr>
            <a:xfrm>
              <a:off x="8566550" y="1001900"/>
              <a:ext cx="218400" cy="16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4" name="Google Shape;1534;p27"/>
            <p:cNvGrpSpPr/>
            <p:nvPr/>
          </p:nvGrpSpPr>
          <p:grpSpPr>
            <a:xfrm>
              <a:off x="8457665" y="893922"/>
              <a:ext cx="436565" cy="381997"/>
              <a:chOff x="4278927" y="3974122"/>
              <a:chExt cx="436565" cy="381997"/>
            </a:xfrm>
          </p:grpSpPr>
          <p:sp>
            <p:nvSpPr>
              <p:cNvPr id="1535" name="Google Shape;1535;p27"/>
              <p:cNvSpPr/>
              <p:nvPr/>
            </p:nvSpPr>
            <p:spPr>
              <a:xfrm>
                <a:off x="4660888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4278927" y="430155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4606356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4551769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7"/>
              <p:cNvSpPr/>
              <p:nvPr/>
            </p:nvSpPr>
            <p:spPr>
              <a:xfrm>
                <a:off x="4497183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7"/>
              <p:cNvSpPr/>
              <p:nvPr/>
            </p:nvSpPr>
            <p:spPr>
              <a:xfrm>
                <a:off x="4442650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4388064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4333477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4660888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FF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4606356" y="419237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4333477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4278927" y="419237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4660888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4606356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4551769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4497183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4442650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4388064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4333477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4278927" y="4137845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4606356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7"/>
              <p:cNvSpPr/>
              <p:nvPr/>
            </p:nvSpPr>
            <p:spPr>
              <a:xfrm>
                <a:off x="4497183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7"/>
              <p:cNvSpPr/>
              <p:nvPr/>
            </p:nvSpPr>
            <p:spPr>
              <a:xfrm>
                <a:off x="4442650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4333477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4606356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4551769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4497183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4442650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4388064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4333477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4551769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4388064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889;p25">
            <a:extLst>
              <a:ext uri="{FF2B5EF4-FFF2-40B4-BE49-F238E27FC236}">
                <a16:creationId xmlns:a16="http://schemas.microsoft.com/office/drawing/2014/main" id="{377133F6-E89A-68D7-38E6-BA1C06B8B591}"/>
              </a:ext>
            </a:extLst>
          </p:cNvPr>
          <p:cNvSpPr/>
          <p:nvPr/>
        </p:nvSpPr>
        <p:spPr>
          <a:xfrm>
            <a:off x="829591" y="4599928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8" name="Google Shape;665;p25">
            <a:extLst>
              <a:ext uri="{FF2B5EF4-FFF2-40B4-BE49-F238E27FC236}">
                <a16:creationId xmlns:a16="http://schemas.microsoft.com/office/drawing/2014/main" id="{60965131-EF2B-A49A-C089-7D809EF1C3AC}"/>
              </a:ext>
            </a:extLst>
          </p:cNvPr>
          <p:cNvSpPr txBox="1">
            <a:spLocks/>
          </p:cNvSpPr>
          <p:nvPr/>
        </p:nvSpPr>
        <p:spPr>
          <a:xfrm>
            <a:off x="7438624" y="4599928"/>
            <a:ext cx="9888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900">
                <a:solidFill>
                  <a:schemeClr val="bg1"/>
                </a:solidFill>
                <a:latin typeface="Press Start 2P" panose="020B0604020202020204" charset="0"/>
              </a:rPr>
              <a:t>CREDITS</a:t>
            </a:r>
          </a:p>
        </p:txBody>
      </p:sp>
      <p:sp>
        <p:nvSpPr>
          <p:cNvPr id="9" name="Google Shape;675;p25">
            <a:extLst>
              <a:ext uri="{FF2B5EF4-FFF2-40B4-BE49-F238E27FC236}">
                <a16:creationId xmlns:a16="http://schemas.microsoft.com/office/drawing/2014/main" id="{279FE0DB-B61D-3324-0876-7FF0EDF1E472}"/>
              </a:ext>
            </a:extLst>
          </p:cNvPr>
          <p:cNvSpPr txBox="1">
            <a:spLocks/>
          </p:cNvSpPr>
          <p:nvPr/>
        </p:nvSpPr>
        <p:spPr>
          <a:xfrm>
            <a:off x="1009765" y="4658806"/>
            <a:ext cx="15630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900">
                <a:solidFill>
                  <a:schemeClr val="bg1"/>
                </a:solidFill>
                <a:latin typeface="Press Start 2P" panose="020B0604020202020204" charset="0"/>
              </a:rPr>
              <a:t>BY Alvin</a:t>
            </a:r>
          </a:p>
          <a:p>
            <a:r>
              <a:rPr lang="en-ID" sz="900">
                <a:solidFill>
                  <a:schemeClr val="bg1"/>
                </a:solidFill>
                <a:latin typeface="Press Start 2P" panose="020B0604020202020204" charset="0"/>
              </a:rPr>
              <a:t>   Khoirul</a:t>
            </a:r>
            <a:endParaRPr lang="en-ID" sz="900" dirty="0">
              <a:solidFill>
                <a:schemeClr val="bg1"/>
              </a:solidFill>
              <a:latin typeface="Press Start 2P" panose="020B0604020202020204" charset="0"/>
            </a:endParaRPr>
          </a:p>
        </p:txBody>
      </p:sp>
      <p:sp>
        <p:nvSpPr>
          <p:cNvPr id="10" name="Google Shape;1498;p27">
            <a:extLst>
              <a:ext uri="{FF2B5EF4-FFF2-40B4-BE49-F238E27FC236}">
                <a16:creationId xmlns:a16="http://schemas.microsoft.com/office/drawing/2014/main" id="{1F10CE14-8B43-C702-28E5-25E5C593C634}"/>
              </a:ext>
            </a:extLst>
          </p:cNvPr>
          <p:cNvSpPr/>
          <p:nvPr/>
        </p:nvSpPr>
        <p:spPr>
          <a:xfrm>
            <a:off x="1532078" y="3318527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96;p27">
            <a:extLst>
              <a:ext uri="{FF2B5EF4-FFF2-40B4-BE49-F238E27FC236}">
                <a16:creationId xmlns:a16="http://schemas.microsoft.com/office/drawing/2014/main" id="{5CAB5512-E8E9-40E3-E657-41EF69B2503C}"/>
              </a:ext>
            </a:extLst>
          </p:cNvPr>
          <p:cNvSpPr/>
          <p:nvPr/>
        </p:nvSpPr>
        <p:spPr>
          <a:xfrm>
            <a:off x="6033994" y="3505634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29"/>
          <p:cNvSpPr txBox="1">
            <a:spLocks noGrp="1"/>
          </p:cNvSpPr>
          <p:nvPr>
            <p:ph type="title"/>
          </p:nvPr>
        </p:nvSpPr>
        <p:spPr>
          <a:xfrm>
            <a:off x="1734934" y="1658655"/>
            <a:ext cx="1074442" cy="486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Masukkan Nama</a:t>
            </a:r>
            <a:endParaRPr sz="1200" dirty="0"/>
          </a:p>
        </p:txBody>
      </p:sp>
      <p:sp>
        <p:nvSpPr>
          <p:cNvPr id="2095" name="Google Shape;2095;p29"/>
          <p:cNvSpPr txBox="1">
            <a:spLocks noGrp="1"/>
          </p:cNvSpPr>
          <p:nvPr>
            <p:ph type="title" idx="4"/>
          </p:nvPr>
        </p:nvSpPr>
        <p:spPr>
          <a:xfrm>
            <a:off x="2827387" y="1464455"/>
            <a:ext cx="945514" cy="353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098" name="Google Shape;2098;p29"/>
          <p:cNvSpPr txBox="1">
            <a:spLocks noGrp="1"/>
          </p:cNvSpPr>
          <p:nvPr>
            <p:ph type="title" idx="7"/>
          </p:nvPr>
        </p:nvSpPr>
        <p:spPr>
          <a:xfrm>
            <a:off x="2800291" y="2694237"/>
            <a:ext cx="999705" cy="353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100" name="Google Shape;2100;p29"/>
          <p:cNvSpPr txBox="1">
            <a:spLocks noGrp="1"/>
          </p:cNvSpPr>
          <p:nvPr>
            <p:ph type="title" idx="9"/>
          </p:nvPr>
        </p:nvSpPr>
        <p:spPr>
          <a:xfrm>
            <a:off x="720000" y="539998"/>
            <a:ext cx="447551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WORKFLOW TABLE :</a:t>
            </a:r>
            <a:endParaRPr sz="2300" dirty="0"/>
          </a:p>
        </p:txBody>
      </p:sp>
      <p:sp>
        <p:nvSpPr>
          <p:cNvPr id="2102" name="Google Shape;2102;p29"/>
          <p:cNvSpPr txBox="1">
            <a:spLocks noGrp="1"/>
          </p:cNvSpPr>
          <p:nvPr>
            <p:ph type="subTitle" idx="14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grpSp>
        <p:nvGrpSpPr>
          <p:cNvPr id="2103" name="Google Shape;2103;p29"/>
          <p:cNvGrpSpPr/>
          <p:nvPr/>
        </p:nvGrpSpPr>
        <p:grpSpPr>
          <a:xfrm>
            <a:off x="2745535" y="4075586"/>
            <a:ext cx="491152" cy="491152"/>
            <a:chOff x="2745535" y="4075586"/>
            <a:chExt cx="491152" cy="491152"/>
          </a:xfrm>
        </p:grpSpPr>
        <p:grpSp>
          <p:nvGrpSpPr>
            <p:cNvPr id="2104" name="Google Shape;2104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05" name="Google Shape;2105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5" name="Google Shape;2145;p29"/>
            <p:cNvSpPr/>
            <p:nvPr/>
          </p:nvSpPr>
          <p:spPr>
            <a:xfrm>
              <a:off x="2896800" y="4223150"/>
              <a:ext cx="185700" cy="20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6" name="Google Shape;2146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47" name="Google Shape;2147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7" name="Google Shape;2187;p29"/>
          <p:cNvGrpSpPr/>
          <p:nvPr/>
        </p:nvGrpSpPr>
        <p:grpSpPr>
          <a:xfrm>
            <a:off x="7722528" y="732786"/>
            <a:ext cx="818581" cy="545720"/>
            <a:chOff x="7722528" y="732786"/>
            <a:chExt cx="818581" cy="545720"/>
          </a:xfrm>
        </p:grpSpPr>
        <p:grpSp>
          <p:nvGrpSpPr>
            <p:cNvPr id="2188" name="Google Shape;2188;p29"/>
            <p:cNvGrpSpPr/>
            <p:nvPr/>
          </p:nvGrpSpPr>
          <p:grpSpPr>
            <a:xfrm>
              <a:off x="7722528" y="732786"/>
              <a:ext cx="818581" cy="545720"/>
              <a:chOff x="1945228" y="678236"/>
              <a:chExt cx="818581" cy="545720"/>
            </a:xfrm>
          </p:grpSpPr>
          <p:sp>
            <p:nvSpPr>
              <p:cNvPr id="2189" name="Google Shape;2189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2" name="Google Shape;2262;p29"/>
            <p:cNvSpPr/>
            <p:nvPr/>
          </p:nvSpPr>
          <p:spPr>
            <a:xfrm>
              <a:off x="7984325" y="890600"/>
              <a:ext cx="3114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3" name="Google Shape;2263;p29"/>
            <p:cNvGrpSpPr/>
            <p:nvPr/>
          </p:nvGrpSpPr>
          <p:grpSpPr>
            <a:xfrm>
              <a:off x="7722528" y="732786"/>
              <a:ext cx="818581" cy="545720"/>
              <a:chOff x="1945228" y="678236"/>
              <a:chExt cx="818581" cy="545720"/>
            </a:xfrm>
          </p:grpSpPr>
          <p:sp>
            <p:nvSpPr>
              <p:cNvPr id="2264" name="Google Shape;2264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7" name="Google Shape;2337;p29"/>
          <p:cNvSpPr/>
          <p:nvPr/>
        </p:nvSpPr>
        <p:spPr>
          <a:xfrm>
            <a:off x="5611050" y="39204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29"/>
          <p:cNvSpPr/>
          <p:nvPr/>
        </p:nvSpPr>
        <p:spPr>
          <a:xfrm>
            <a:off x="4667250" y="11315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29"/>
          <p:cNvSpPr/>
          <p:nvPr/>
        </p:nvSpPr>
        <p:spPr>
          <a:xfrm>
            <a:off x="3135884" y="2583753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29"/>
          <p:cNvSpPr/>
          <p:nvPr/>
        </p:nvSpPr>
        <p:spPr>
          <a:xfrm>
            <a:off x="2420275" y="12050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29"/>
          <p:cNvSpPr/>
          <p:nvPr/>
        </p:nvSpPr>
        <p:spPr>
          <a:xfrm>
            <a:off x="6334500" y="5312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2" name="Google Shape;2342;p29"/>
          <p:cNvGrpSpPr/>
          <p:nvPr/>
        </p:nvGrpSpPr>
        <p:grpSpPr>
          <a:xfrm>
            <a:off x="5764900" y="1606575"/>
            <a:ext cx="178225" cy="178225"/>
            <a:chOff x="6772475" y="3811500"/>
            <a:chExt cx="178225" cy="178225"/>
          </a:xfrm>
        </p:grpSpPr>
        <p:sp>
          <p:nvSpPr>
            <p:cNvPr id="2343" name="Google Shape;2343;p29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9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9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8" name="Google Shape;2348;p29"/>
          <p:cNvSpPr/>
          <p:nvPr/>
        </p:nvSpPr>
        <p:spPr>
          <a:xfrm>
            <a:off x="7568050" y="42563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29"/>
          <p:cNvSpPr/>
          <p:nvPr/>
        </p:nvSpPr>
        <p:spPr>
          <a:xfrm>
            <a:off x="1077825" y="42563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29"/>
          <p:cNvSpPr/>
          <p:nvPr/>
        </p:nvSpPr>
        <p:spPr>
          <a:xfrm>
            <a:off x="829591" y="4599928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4" name="Google Shape;1496;p27">
            <a:extLst>
              <a:ext uri="{FF2B5EF4-FFF2-40B4-BE49-F238E27FC236}">
                <a16:creationId xmlns:a16="http://schemas.microsoft.com/office/drawing/2014/main" id="{50C1C440-FA49-6B41-7EFC-B43D61205B3B}"/>
              </a:ext>
            </a:extLst>
          </p:cNvPr>
          <p:cNvSpPr/>
          <p:nvPr/>
        </p:nvSpPr>
        <p:spPr>
          <a:xfrm>
            <a:off x="8283418" y="13858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75;p25">
            <a:extLst>
              <a:ext uri="{FF2B5EF4-FFF2-40B4-BE49-F238E27FC236}">
                <a16:creationId xmlns:a16="http://schemas.microsoft.com/office/drawing/2014/main" id="{AEDBB08E-2AC9-4E4E-2CDF-D40005B63168}"/>
              </a:ext>
            </a:extLst>
          </p:cNvPr>
          <p:cNvSpPr txBox="1">
            <a:spLocks/>
          </p:cNvSpPr>
          <p:nvPr/>
        </p:nvSpPr>
        <p:spPr>
          <a:xfrm>
            <a:off x="1009765" y="4640077"/>
            <a:ext cx="1563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l"/>
            <a:r>
              <a:rPr lang="en-ID" sz="900" dirty="0"/>
              <a:t>BY Alvin</a:t>
            </a:r>
          </a:p>
          <a:p>
            <a:pPr algn="l"/>
            <a:r>
              <a:rPr lang="en-ID" sz="900" dirty="0"/>
              <a:t>   </a:t>
            </a:r>
            <a:r>
              <a:rPr lang="en-ID" sz="900" dirty="0" err="1"/>
              <a:t>Khoirul</a:t>
            </a:r>
            <a:endParaRPr lang="en-ID" sz="900" dirty="0"/>
          </a:p>
        </p:txBody>
      </p:sp>
      <p:sp>
        <p:nvSpPr>
          <p:cNvPr id="14" name="Google Shape;2095;p29">
            <a:extLst>
              <a:ext uri="{FF2B5EF4-FFF2-40B4-BE49-F238E27FC236}">
                <a16:creationId xmlns:a16="http://schemas.microsoft.com/office/drawing/2014/main" id="{CF83BB35-4227-9661-B717-E9CB1FC72EF2}"/>
              </a:ext>
            </a:extLst>
          </p:cNvPr>
          <p:cNvSpPr txBox="1">
            <a:spLocks/>
          </p:cNvSpPr>
          <p:nvPr/>
        </p:nvSpPr>
        <p:spPr>
          <a:xfrm>
            <a:off x="735189" y="1461292"/>
            <a:ext cx="945514" cy="353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25" name="Google Shape;2091;p29">
            <a:extLst>
              <a:ext uri="{FF2B5EF4-FFF2-40B4-BE49-F238E27FC236}">
                <a16:creationId xmlns:a16="http://schemas.microsoft.com/office/drawing/2014/main" id="{4E94841E-EFBB-22AB-CFF2-DD6655766C89}"/>
              </a:ext>
            </a:extLst>
          </p:cNvPr>
          <p:cNvSpPr txBox="1">
            <a:spLocks/>
          </p:cNvSpPr>
          <p:nvPr/>
        </p:nvSpPr>
        <p:spPr>
          <a:xfrm>
            <a:off x="5589678" y="3458384"/>
            <a:ext cx="1408296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200" b="0" i="1" u="none" strike="noStrike" cap="none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ID" sz="1200" dirty="0" err="1"/>
              <a:t>Inputan</a:t>
            </a:r>
            <a:r>
              <a:rPr lang="en-ID" sz="1200" dirty="0"/>
              <a:t> salah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AD7E15-096D-45E9-40B2-D7F5BC1F2334}"/>
              </a:ext>
            </a:extLst>
          </p:cNvPr>
          <p:cNvCxnSpPr>
            <a:cxnSpLocks/>
            <a:stCxn id="14" idx="3"/>
            <a:endCxn id="2095" idx="1"/>
          </p:cNvCxnSpPr>
          <p:nvPr/>
        </p:nvCxnSpPr>
        <p:spPr>
          <a:xfrm>
            <a:off x="1680703" y="1638292"/>
            <a:ext cx="1146684" cy="31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AB47E9-70F8-32B9-C4F4-6EC3F3B15E0E}"/>
              </a:ext>
            </a:extLst>
          </p:cNvPr>
          <p:cNvCxnSpPr>
            <a:cxnSpLocks/>
            <a:stCxn id="2095" idx="2"/>
            <a:endCxn id="2098" idx="0"/>
          </p:cNvCxnSpPr>
          <p:nvPr/>
        </p:nvCxnSpPr>
        <p:spPr>
          <a:xfrm>
            <a:off x="3300144" y="1818454"/>
            <a:ext cx="0" cy="8757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Google Shape;2091;p29">
            <a:extLst>
              <a:ext uri="{FF2B5EF4-FFF2-40B4-BE49-F238E27FC236}">
                <a16:creationId xmlns:a16="http://schemas.microsoft.com/office/drawing/2014/main" id="{2E65DC7E-2646-AEA9-C3C0-9C2D54D826E3}"/>
              </a:ext>
            </a:extLst>
          </p:cNvPr>
          <p:cNvSpPr txBox="1">
            <a:spLocks/>
          </p:cNvSpPr>
          <p:nvPr/>
        </p:nvSpPr>
        <p:spPr>
          <a:xfrm>
            <a:off x="3725786" y="2883195"/>
            <a:ext cx="1276605" cy="69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200" b="0" i="1" u="none" strike="noStrike" cap="none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200" dirty="0"/>
              <a:t>Masukkan </a:t>
            </a:r>
            <a:r>
              <a:rPr lang="en-US" sz="1200" dirty="0" err="1"/>
              <a:t>pilihan</a:t>
            </a:r>
            <a:r>
              <a:rPr lang="en-US" sz="1200" dirty="0"/>
              <a:t> pada menu</a:t>
            </a:r>
            <a:endParaRPr lang="en-ID" sz="1200" dirty="0"/>
          </a:p>
        </p:txBody>
      </p:sp>
      <p:sp>
        <p:nvSpPr>
          <p:cNvPr id="39" name="Google Shape;2098;p29">
            <a:extLst>
              <a:ext uri="{FF2B5EF4-FFF2-40B4-BE49-F238E27FC236}">
                <a16:creationId xmlns:a16="http://schemas.microsoft.com/office/drawing/2014/main" id="{53D470CA-441E-2B60-6D30-6085E1A860D5}"/>
              </a:ext>
            </a:extLst>
          </p:cNvPr>
          <p:cNvSpPr txBox="1">
            <a:spLocks/>
          </p:cNvSpPr>
          <p:nvPr/>
        </p:nvSpPr>
        <p:spPr>
          <a:xfrm>
            <a:off x="4943420" y="2694643"/>
            <a:ext cx="999705" cy="353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40" name="Google Shape;2098;p29">
            <a:extLst>
              <a:ext uri="{FF2B5EF4-FFF2-40B4-BE49-F238E27FC236}">
                <a16:creationId xmlns:a16="http://schemas.microsoft.com/office/drawing/2014/main" id="{08D2121C-D270-B850-9A9D-7C76335DB116}"/>
              </a:ext>
            </a:extLst>
          </p:cNvPr>
          <p:cNvSpPr txBox="1">
            <a:spLocks/>
          </p:cNvSpPr>
          <p:nvPr/>
        </p:nvSpPr>
        <p:spPr>
          <a:xfrm>
            <a:off x="7144380" y="3614903"/>
            <a:ext cx="999705" cy="353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sz="1000" dirty="0"/>
              <a:t>error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281372-5D48-D980-134B-B20C48750861}"/>
              </a:ext>
            </a:extLst>
          </p:cNvPr>
          <p:cNvCxnSpPr>
            <a:stCxn id="2098" idx="3"/>
            <a:endCxn id="39" idx="1"/>
          </p:cNvCxnSpPr>
          <p:nvPr/>
        </p:nvCxnSpPr>
        <p:spPr>
          <a:xfrm>
            <a:off x="3799996" y="2871237"/>
            <a:ext cx="1143424" cy="40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1A9CBBC-CA21-B6AC-4E66-BD3223FFC0B2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 rot="16200000" flipH="1">
            <a:off x="5922196" y="2569718"/>
            <a:ext cx="743261" cy="170110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oogle Shape;2098;p29">
            <a:extLst>
              <a:ext uri="{FF2B5EF4-FFF2-40B4-BE49-F238E27FC236}">
                <a16:creationId xmlns:a16="http://schemas.microsoft.com/office/drawing/2014/main" id="{5D0498EE-4B12-5892-78F1-EC14DB9B9DE9}"/>
              </a:ext>
            </a:extLst>
          </p:cNvPr>
          <p:cNvSpPr txBox="1">
            <a:spLocks/>
          </p:cNvSpPr>
          <p:nvPr/>
        </p:nvSpPr>
        <p:spPr>
          <a:xfrm>
            <a:off x="6831960" y="1640227"/>
            <a:ext cx="1326201" cy="743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ID" sz="900" dirty="0" err="1"/>
              <a:t>Tampilan</a:t>
            </a:r>
            <a:r>
              <a:rPr lang="en-ID" sz="900" dirty="0"/>
              <a:t> </a:t>
            </a:r>
            <a:r>
              <a:rPr lang="en-ID" sz="900" dirty="0" err="1"/>
              <a:t>harga</a:t>
            </a:r>
            <a:r>
              <a:rPr lang="en-ID" sz="900" dirty="0"/>
              <a:t> dan jam </a:t>
            </a:r>
            <a:r>
              <a:rPr lang="en-ID" sz="900" dirty="0" err="1"/>
              <a:t>sewa</a:t>
            </a:r>
            <a:endParaRPr lang="en-ID" sz="900" dirty="0"/>
          </a:p>
          <a:p>
            <a:endParaRPr lang="en" sz="900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66A5B5A-3F55-B69B-9132-0DF27086D86C}"/>
              </a:ext>
            </a:extLst>
          </p:cNvPr>
          <p:cNvCxnSpPr>
            <a:cxnSpLocks/>
            <a:stCxn id="39" idx="0"/>
            <a:endCxn id="61" idx="1"/>
          </p:cNvCxnSpPr>
          <p:nvPr/>
        </p:nvCxnSpPr>
        <p:spPr>
          <a:xfrm rot="5400000" flipH="1" flipV="1">
            <a:off x="5796224" y="1658908"/>
            <a:ext cx="682785" cy="138868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5" name="Google Shape;2091;p29">
            <a:extLst>
              <a:ext uri="{FF2B5EF4-FFF2-40B4-BE49-F238E27FC236}">
                <a16:creationId xmlns:a16="http://schemas.microsoft.com/office/drawing/2014/main" id="{5CF6064F-9299-FDA5-5155-958B362C1ADB}"/>
              </a:ext>
            </a:extLst>
          </p:cNvPr>
          <p:cNvSpPr txBox="1">
            <a:spLocks/>
          </p:cNvSpPr>
          <p:nvPr/>
        </p:nvSpPr>
        <p:spPr>
          <a:xfrm>
            <a:off x="5426272" y="1932669"/>
            <a:ext cx="1326203" cy="5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200" b="0" i="1" u="none" strike="noStrike" cap="none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200" dirty="0"/>
              <a:t>I</a:t>
            </a:r>
            <a:r>
              <a:rPr lang="en-ID" sz="1200" dirty="0" err="1"/>
              <a:t>nputan</a:t>
            </a:r>
            <a:r>
              <a:rPr lang="en-ID" sz="1200" dirty="0"/>
              <a:t> </a:t>
            </a:r>
            <a:r>
              <a:rPr lang="en-ID" sz="1200" dirty="0" err="1"/>
              <a:t>benar</a:t>
            </a:r>
            <a:endParaRPr lang="en-ID" sz="1200" dirty="0"/>
          </a:p>
        </p:txBody>
      </p:sp>
      <p:sp>
        <p:nvSpPr>
          <p:cNvPr id="2365" name="Google Shape;2091;p29">
            <a:extLst>
              <a:ext uri="{FF2B5EF4-FFF2-40B4-BE49-F238E27FC236}">
                <a16:creationId xmlns:a16="http://schemas.microsoft.com/office/drawing/2014/main" id="{46260AE2-C85D-03AE-1E35-F26F27185396}"/>
              </a:ext>
            </a:extLst>
          </p:cNvPr>
          <p:cNvSpPr txBox="1">
            <a:spLocks/>
          </p:cNvSpPr>
          <p:nvPr/>
        </p:nvSpPr>
        <p:spPr>
          <a:xfrm>
            <a:off x="3119894" y="1980672"/>
            <a:ext cx="1326203" cy="58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200" b="0" i="1" u="none" strike="noStrike" cap="none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ID" sz="1200" dirty="0"/>
              <a:t>Masukkan </a:t>
            </a:r>
            <a:r>
              <a:rPr lang="en-ID" sz="1200" dirty="0" err="1"/>
              <a:t>nomor</a:t>
            </a:r>
            <a:r>
              <a:rPr lang="en-ID" sz="1200" dirty="0"/>
              <a:t> HP</a:t>
            </a:r>
          </a:p>
        </p:txBody>
      </p:sp>
      <p:grpSp>
        <p:nvGrpSpPr>
          <p:cNvPr id="2057" name="Google Shape;2342;p29">
            <a:extLst>
              <a:ext uri="{FF2B5EF4-FFF2-40B4-BE49-F238E27FC236}">
                <a16:creationId xmlns:a16="http://schemas.microsoft.com/office/drawing/2014/main" id="{FF25818A-96FE-AE51-6F31-258117DE566A}"/>
              </a:ext>
            </a:extLst>
          </p:cNvPr>
          <p:cNvGrpSpPr/>
          <p:nvPr/>
        </p:nvGrpSpPr>
        <p:grpSpPr>
          <a:xfrm>
            <a:off x="1734934" y="2883554"/>
            <a:ext cx="178225" cy="178225"/>
            <a:chOff x="6772475" y="3811500"/>
            <a:chExt cx="178225" cy="178225"/>
          </a:xfrm>
        </p:grpSpPr>
        <p:sp>
          <p:nvSpPr>
            <p:cNvPr id="2058" name="Google Shape;2343;p29">
              <a:extLst>
                <a:ext uri="{FF2B5EF4-FFF2-40B4-BE49-F238E27FC236}">
                  <a16:creationId xmlns:a16="http://schemas.microsoft.com/office/drawing/2014/main" id="{98066BB3-DB71-2A25-48B6-817A73F1F7BE}"/>
                </a:ext>
              </a:extLst>
            </p:cNvPr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344;p29">
              <a:extLst>
                <a:ext uri="{FF2B5EF4-FFF2-40B4-BE49-F238E27FC236}">
                  <a16:creationId xmlns:a16="http://schemas.microsoft.com/office/drawing/2014/main" id="{E0EEE19B-3A70-004F-5A4B-DCA3DBEA316C}"/>
                </a:ext>
              </a:extLst>
            </p:cNvPr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345;p29">
              <a:extLst>
                <a:ext uri="{FF2B5EF4-FFF2-40B4-BE49-F238E27FC236}">
                  <a16:creationId xmlns:a16="http://schemas.microsoft.com/office/drawing/2014/main" id="{398A5CAB-FB61-9B26-A574-26BF917C56F7}"/>
                </a:ext>
              </a:extLst>
            </p:cNvPr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346;p29">
              <a:extLst>
                <a:ext uri="{FF2B5EF4-FFF2-40B4-BE49-F238E27FC236}">
                  <a16:creationId xmlns:a16="http://schemas.microsoft.com/office/drawing/2014/main" id="{D94D0E2A-CB20-6E96-553B-52F8E7600934}"/>
                </a:ext>
              </a:extLst>
            </p:cNvPr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347;p29">
              <a:extLst>
                <a:ext uri="{FF2B5EF4-FFF2-40B4-BE49-F238E27FC236}">
                  <a16:creationId xmlns:a16="http://schemas.microsoft.com/office/drawing/2014/main" id="{4D583175-EC6B-2246-A42A-5DBD182DFBBD}"/>
                </a:ext>
              </a:extLst>
            </p:cNvPr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30"/>
          <p:cNvSpPr txBox="1">
            <a:spLocks noGrp="1"/>
          </p:cNvSpPr>
          <p:nvPr>
            <p:ph type="title"/>
          </p:nvPr>
        </p:nvSpPr>
        <p:spPr>
          <a:xfrm>
            <a:off x="723230" y="653555"/>
            <a:ext cx="4522655" cy="451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INTERFACE SKETCH</a:t>
            </a:r>
            <a:r>
              <a:rPr lang="en" sz="2000" dirty="0"/>
              <a:t>: </a:t>
            </a:r>
            <a:endParaRPr sz="2000" dirty="0"/>
          </a:p>
        </p:txBody>
      </p:sp>
      <p:sp>
        <p:nvSpPr>
          <p:cNvPr id="2358" name="Google Shape;2358;p30"/>
          <p:cNvSpPr/>
          <p:nvPr/>
        </p:nvSpPr>
        <p:spPr>
          <a:xfrm rot="5395110">
            <a:off x="2100612" y="1230922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30"/>
          <p:cNvSpPr txBox="1">
            <a:spLocks noGrp="1"/>
          </p:cNvSpPr>
          <p:nvPr>
            <p:ph type="subTitle" idx="4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361" name="Google Shape;2361;p30"/>
          <p:cNvSpPr txBox="1">
            <a:spLocks noGrp="1"/>
          </p:cNvSpPr>
          <p:nvPr>
            <p:ph type="subTitle" idx="5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UP </a:t>
            </a:r>
            <a:r>
              <a:rPr lang="en">
                <a:solidFill>
                  <a:schemeClr val="dk2"/>
                </a:solidFill>
              </a:rPr>
              <a:t>25000</a:t>
            </a:r>
            <a:endParaRPr/>
          </a:p>
        </p:txBody>
      </p:sp>
      <p:sp>
        <p:nvSpPr>
          <p:cNvPr id="2362" name="Google Shape;2362;p30"/>
          <p:cNvSpPr txBox="1">
            <a:spLocks noGrp="1"/>
          </p:cNvSpPr>
          <p:nvPr>
            <p:ph type="subTitle" idx="6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UP </a:t>
            </a:r>
            <a:r>
              <a:rPr lang="en">
                <a:solidFill>
                  <a:schemeClr val="dk2"/>
                </a:solidFill>
              </a:rPr>
              <a:t>003200</a:t>
            </a:r>
            <a:endParaRPr/>
          </a:p>
        </p:txBody>
      </p:sp>
      <p:sp>
        <p:nvSpPr>
          <p:cNvPr id="2363" name="Google Shape;2363;p30"/>
          <p:cNvSpPr/>
          <p:nvPr/>
        </p:nvSpPr>
        <p:spPr>
          <a:xfrm>
            <a:off x="4120775" y="4075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30"/>
          <p:cNvSpPr/>
          <p:nvPr/>
        </p:nvSpPr>
        <p:spPr>
          <a:xfrm>
            <a:off x="4619725" y="591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30"/>
          <p:cNvSpPr/>
          <p:nvPr/>
        </p:nvSpPr>
        <p:spPr>
          <a:xfrm>
            <a:off x="1172025" y="26804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30"/>
          <p:cNvSpPr/>
          <p:nvPr/>
        </p:nvSpPr>
        <p:spPr>
          <a:xfrm>
            <a:off x="3027450" y="1752625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30"/>
          <p:cNvSpPr/>
          <p:nvPr/>
        </p:nvSpPr>
        <p:spPr>
          <a:xfrm>
            <a:off x="6334500" y="5312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30"/>
          <p:cNvSpPr/>
          <p:nvPr/>
        </p:nvSpPr>
        <p:spPr>
          <a:xfrm>
            <a:off x="7313850" y="12565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30"/>
          <p:cNvSpPr/>
          <p:nvPr/>
        </p:nvSpPr>
        <p:spPr>
          <a:xfrm>
            <a:off x="8321375" y="12565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30"/>
          <p:cNvSpPr/>
          <p:nvPr/>
        </p:nvSpPr>
        <p:spPr>
          <a:xfrm>
            <a:off x="8082175" y="24982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30"/>
          <p:cNvSpPr/>
          <p:nvPr/>
        </p:nvSpPr>
        <p:spPr>
          <a:xfrm>
            <a:off x="2155100" y="40303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30"/>
          <p:cNvSpPr/>
          <p:nvPr/>
        </p:nvSpPr>
        <p:spPr>
          <a:xfrm>
            <a:off x="6150375" y="40303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30"/>
          <p:cNvSpPr/>
          <p:nvPr/>
        </p:nvSpPr>
        <p:spPr>
          <a:xfrm>
            <a:off x="6269175" y="1634088"/>
            <a:ext cx="58800" cy="58800"/>
          </a:xfrm>
          <a:custGeom>
            <a:avLst/>
            <a:gdLst/>
            <a:ahLst/>
            <a:cxnLst/>
            <a:rect l="l" t="t" r="r" b="b"/>
            <a:pathLst>
              <a:path w="2352" h="2352" extrusionOk="0">
                <a:moveTo>
                  <a:pt x="1" y="1"/>
                </a:moveTo>
                <a:lnTo>
                  <a:pt x="1" y="2352"/>
                </a:lnTo>
                <a:lnTo>
                  <a:pt x="2351" y="2352"/>
                </a:lnTo>
                <a:lnTo>
                  <a:pt x="23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30"/>
          <p:cNvSpPr/>
          <p:nvPr/>
        </p:nvSpPr>
        <p:spPr>
          <a:xfrm>
            <a:off x="6269175" y="1574388"/>
            <a:ext cx="58800" cy="59725"/>
          </a:xfrm>
          <a:custGeom>
            <a:avLst/>
            <a:gdLst/>
            <a:ahLst/>
            <a:cxnLst/>
            <a:rect l="l" t="t" r="r" b="b"/>
            <a:pathLst>
              <a:path w="2352" h="2389" extrusionOk="0">
                <a:moveTo>
                  <a:pt x="1" y="0"/>
                </a:moveTo>
                <a:lnTo>
                  <a:pt x="1" y="2389"/>
                </a:lnTo>
                <a:lnTo>
                  <a:pt x="2351" y="2389"/>
                </a:lnTo>
                <a:lnTo>
                  <a:pt x="2351" y="0"/>
                </a:lnTo>
                <a:close/>
              </a:path>
            </a:pathLst>
          </a:custGeom>
          <a:solidFill>
            <a:srgbClr val="833AB4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30"/>
          <p:cNvSpPr/>
          <p:nvPr/>
        </p:nvSpPr>
        <p:spPr>
          <a:xfrm>
            <a:off x="6209475" y="1634088"/>
            <a:ext cx="59725" cy="58800"/>
          </a:xfrm>
          <a:custGeom>
            <a:avLst/>
            <a:gdLst/>
            <a:ahLst/>
            <a:cxnLst/>
            <a:rect l="l" t="t" r="r" b="b"/>
            <a:pathLst>
              <a:path w="2389" h="2352" extrusionOk="0">
                <a:moveTo>
                  <a:pt x="0" y="1"/>
                </a:moveTo>
                <a:lnTo>
                  <a:pt x="0" y="2352"/>
                </a:lnTo>
                <a:lnTo>
                  <a:pt x="2389" y="2352"/>
                </a:lnTo>
                <a:lnTo>
                  <a:pt x="2389" y="1"/>
                </a:lnTo>
                <a:close/>
              </a:path>
            </a:pathLst>
          </a:custGeom>
          <a:solidFill>
            <a:srgbClr val="833AB4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30"/>
          <p:cNvSpPr/>
          <p:nvPr/>
        </p:nvSpPr>
        <p:spPr>
          <a:xfrm>
            <a:off x="6327950" y="1634088"/>
            <a:ext cx="59750" cy="58800"/>
          </a:xfrm>
          <a:custGeom>
            <a:avLst/>
            <a:gdLst/>
            <a:ahLst/>
            <a:cxnLst/>
            <a:rect l="l" t="t" r="r" b="b"/>
            <a:pathLst>
              <a:path w="2390" h="2352" extrusionOk="0">
                <a:moveTo>
                  <a:pt x="0" y="1"/>
                </a:moveTo>
                <a:lnTo>
                  <a:pt x="0" y="2352"/>
                </a:lnTo>
                <a:lnTo>
                  <a:pt x="2389" y="2352"/>
                </a:lnTo>
                <a:lnTo>
                  <a:pt x="2389" y="1"/>
                </a:lnTo>
                <a:close/>
              </a:path>
            </a:pathLst>
          </a:custGeom>
          <a:solidFill>
            <a:srgbClr val="833AB4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30"/>
          <p:cNvSpPr/>
          <p:nvPr/>
        </p:nvSpPr>
        <p:spPr>
          <a:xfrm>
            <a:off x="6269175" y="1692863"/>
            <a:ext cx="58800" cy="59750"/>
          </a:xfrm>
          <a:custGeom>
            <a:avLst/>
            <a:gdLst/>
            <a:ahLst/>
            <a:cxnLst/>
            <a:rect l="l" t="t" r="r" b="b"/>
            <a:pathLst>
              <a:path w="2352" h="2390" extrusionOk="0">
                <a:moveTo>
                  <a:pt x="1" y="1"/>
                </a:moveTo>
                <a:lnTo>
                  <a:pt x="1" y="2389"/>
                </a:lnTo>
                <a:lnTo>
                  <a:pt x="2351" y="2389"/>
                </a:lnTo>
                <a:lnTo>
                  <a:pt x="2351" y="1"/>
                </a:lnTo>
                <a:close/>
              </a:path>
            </a:pathLst>
          </a:custGeom>
          <a:solidFill>
            <a:srgbClr val="833AB4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8" name="Google Shape;2378;p30"/>
          <p:cNvGrpSpPr/>
          <p:nvPr/>
        </p:nvGrpSpPr>
        <p:grpSpPr>
          <a:xfrm>
            <a:off x="2975088" y="4514388"/>
            <a:ext cx="178225" cy="178225"/>
            <a:chOff x="6772475" y="3811500"/>
            <a:chExt cx="178225" cy="178225"/>
          </a:xfrm>
        </p:grpSpPr>
        <p:sp>
          <p:nvSpPr>
            <p:cNvPr id="2379" name="Google Shape;2379;p30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0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0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0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0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4" name="Google Shape;2384;p30"/>
          <p:cNvGrpSpPr/>
          <p:nvPr/>
        </p:nvGrpSpPr>
        <p:grpSpPr>
          <a:xfrm>
            <a:off x="1720400" y="1943200"/>
            <a:ext cx="178225" cy="178225"/>
            <a:chOff x="6772475" y="3811500"/>
            <a:chExt cx="178225" cy="178225"/>
          </a:xfrm>
        </p:grpSpPr>
        <p:sp>
          <p:nvSpPr>
            <p:cNvPr id="2385" name="Google Shape;2385;p30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0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0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0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0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30"/>
          <p:cNvGrpSpPr/>
          <p:nvPr/>
        </p:nvGrpSpPr>
        <p:grpSpPr>
          <a:xfrm>
            <a:off x="3946225" y="4442088"/>
            <a:ext cx="1252525" cy="322800"/>
            <a:chOff x="3946225" y="4442088"/>
            <a:chExt cx="1252525" cy="322800"/>
          </a:xfrm>
        </p:grpSpPr>
        <p:grpSp>
          <p:nvGrpSpPr>
            <p:cNvPr id="2795" name="Google Shape;2795;p30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2796" name="Google Shape;2796;p30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0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0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0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0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0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0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0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0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0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0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0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0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0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0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0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0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0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0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0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0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0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0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0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0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0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0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3" name="Google Shape;2823;p30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2824" name="Google Shape;2824;p30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0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0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0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0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0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0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0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0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0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0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0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0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0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0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0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0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0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0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2843" name="Google Shape;2843;p30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0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0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0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0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0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0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0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0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0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0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0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0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0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30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0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0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0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0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0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0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0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0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0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30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0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0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0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0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0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0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0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0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0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0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30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0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0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0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0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30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0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0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6" name="Google Shape;2886;p30"/>
          <p:cNvSpPr/>
          <p:nvPr/>
        </p:nvSpPr>
        <p:spPr>
          <a:xfrm>
            <a:off x="829591" y="4629664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9" name="Google Shape;675;p25">
            <a:extLst>
              <a:ext uri="{FF2B5EF4-FFF2-40B4-BE49-F238E27FC236}">
                <a16:creationId xmlns:a16="http://schemas.microsoft.com/office/drawing/2014/main" id="{F2AE8FF1-F408-A568-6DB2-D94C8D00271A}"/>
              </a:ext>
            </a:extLst>
          </p:cNvPr>
          <p:cNvSpPr txBox="1">
            <a:spLocks/>
          </p:cNvSpPr>
          <p:nvPr/>
        </p:nvSpPr>
        <p:spPr>
          <a:xfrm>
            <a:off x="998600" y="4676591"/>
            <a:ext cx="1563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9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en-ID"/>
              <a:t>BY Alvin</a:t>
            </a:r>
          </a:p>
          <a:p>
            <a:pPr marL="0" indent="0"/>
            <a:r>
              <a:rPr lang="en-ID"/>
              <a:t>   Khoirul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A1B19D-5464-3370-3380-52B176CF2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0" r="6681"/>
          <a:stretch/>
        </p:blipFill>
        <p:spPr>
          <a:xfrm>
            <a:off x="2423020" y="1179608"/>
            <a:ext cx="4463860" cy="28964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30"/>
          <p:cNvSpPr txBox="1">
            <a:spLocks noGrp="1"/>
          </p:cNvSpPr>
          <p:nvPr>
            <p:ph type="title"/>
          </p:nvPr>
        </p:nvSpPr>
        <p:spPr>
          <a:xfrm>
            <a:off x="425868" y="504875"/>
            <a:ext cx="4522655" cy="451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FITUR APLIKASI</a:t>
            </a:r>
            <a:r>
              <a:rPr lang="en" sz="2000" dirty="0"/>
              <a:t>: </a:t>
            </a:r>
            <a:endParaRPr sz="2000" dirty="0"/>
          </a:p>
        </p:txBody>
      </p:sp>
      <p:sp>
        <p:nvSpPr>
          <p:cNvPr id="2358" name="Google Shape;2358;p30"/>
          <p:cNvSpPr/>
          <p:nvPr/>
        </p:nvSpPr>
        <p:spPr>
          <a:xfrm rot="5395110">
            <a:off x="855036" y="1185136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30"/>
          <p:cNvSpPr txBox="1">
            <a:spLocks noGrp="1"/>
          </p:cNvSpPr>
          <p:nvPr>
            <p:ph type="subTitle" idx="4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361" name="Google Shape;2361;p30"/>
          <p:cNvSpPr txBox="1">
            <a:spLocks noGrp="1"/>
          </p:cNvSpPr>
          <p:nvPr>
            <p:ph type="subTitle" idx="5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UP </a:t>
            </a:r>
            <a:r>
              <a:rPr lang="en">
                <a:solidFill>
                  <a:schemeClr val="dk2"/>
                </a:solidFill>
              </a:rPr>
              <a:t>25000</a:t>
            </a:r>
            <a:endParaRPr/>
          </a:p>
        </p:txBody>
      </p:sp>
      <p:sp>
        <p:nvSpPr>
          <p:cNvPr id="2362" name="Google Shape;2362;p30"/>
          <p:cNvSpPr txBox="1">
            <a:spLocks noGrp="1"/>
          </p:cNvSpPr>
          <p:nvPr>
            <p:ph type="subTitle" idx="6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UP </a:t>
            </a:r>
            <a:r>
              <a:rPr lang="en">
                <a:solidFill>
                  <a:schemeClr val="dk2"/>
                </a:solidFill>
              </a:rPr>
              <a:t>003200</a:t>
            </a:r>
            <a:endParaRPr/>
          </a:p>
        </p:txBody>
      </p:sp>
      <p:sp>
        <p:nvSpPr>
          <p:cNvPr id="2363" name="Google Shape;2363;p30"/>
          <p:cNvSpPr/>
          <p:nvPr/>
        </p:nvSpPr>
        <p:spPr>
          <a:xfrm>
            <a:off x="4120775" y="4075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30"/>
          <p:cNvSpPr/>
          <p:nvPr/>
        </p:nvSpPr>
        <p:spPr>
          <a:xfrm>
            <a:off x="4619725" y="591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30"/>
          <p:cNvSpPr/>
          <p:nvPr/>
        </p:nvSpPr>
        <p:spPr>
          <a:xfrm>
            <a:off x="1172025" y="26804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30"/>
          <p:cNvSpPr/>
          <p:nvPr/>
        </p:nvSpPr>
        <p:spPr>
          <a:xfrm>
            <a:off x="3027450" y="1752625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30"/>
          <p:cNvSpPr/>
          <p:nvPr/>
        </p:nvSpPr>
        <p:spPr>
          <a:xfrm>
            <a:off x="6334500" y="5312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30"/>
          <p:cNvSpPr/>
          <p:nvPr/>
        </p:nvSpPr>
        <p:spPr>
          <a:xfrm>
            <a:off x="7313850" y="12565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30"/>
          <p:cNvSpPr/>
          <p:nvPr/>
        </p:nvSpPr>
        <p:spPr>
          <a:xfrm>
            <a:off x="8321375" y="12565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30"/>
          <p:cNvSpPr/>
          <p:nvPr/>
        </p:nvSpPr>
        <p:spPr>
          <a:xfrm>
            <a:off x="8082175" y="24982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30"/>
          <p:cNvSpPr/>
          <p:nvPr/>
        </p:nvSpPr>
        <p:spPr>
          <a:xfrm>
            <a:off x="2155100" y="40303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30"/>
          <p:cNvSpPr/>
          <p:nvPr/>
        </p:nvSpPr>
        <p:spPr>
          <a:xfrm>
            <a:off x="6150375" y="40303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30"/>
          <p:cNvSpPr/>
          <p:nvPr/>
        </p:nvSpPr>
        <p:spPr>
          <a:xfrm>
            <a:off x="6269175" y="1634088"/>
            <a:ext cx="58800" cy="58800"/>
          </a:xfrm>
          <a:custGeom>
            <a:avLst/>
            <a:gdLst/>
            <a:ahLst/>
            <a:cxnLst/>
            <a:rect l="l" t="t" r="r" b="b"/>
            <a:pathLst>
              <a:path w="2352" h="2352" extrusionOk="0">
                <a:moveTo>
                  <a:pt x="1" y="1"/>
                </a:moveTo>
                <a:lnTo>
                  <a:pt x="1" y="2352"/>
                </a:lnTo>
                <a:lnTo>
                  <a:pt x="2351" y="2352"/>
                </a:lnTo>
                <a:lnTo>
                  <a:pt x="23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30"/>
          <p:cNvSpPr/>
          <p:nvPr/>
        </p:nvSpPr>
        <p:spPr>
          <a:xfrm>
            <a:off x="6269175" y="1574388"/>
            <a:ext cx="58800" cy="59725"/>
          </a:xfrm>
          <a:custGeom>
            <a:avLst/>
            <a:gdLst/>
            <a:ahLst/>
            <a:cxnLst/>
            <a:rect l="l" t="t" r="r" b="b"/>
            <a:pathLst>
              <a:path w="2352" h="2389" extrusionOk="0">
                <a:moveTo>
                  <a:pt x="1" y="0"/>
                </a:moveTo>
                <a:lnTo>
                  <a:pt x="1" y="2389"/>
                </a:lnTo>
                <a:lnTo>
                  <a:pt x="2351" y="2389"/>
                </a:lnTo>
                <a:lnTo>
                  <a:pt x="2351" y="0"/>
                </a:lnTo>
                <a:close/>
              </a:path>
            </a:pathLst>
          </a:custGeom>
          <a:solidFill>
            <a:srgbClr val="833AB4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30"/>
          <p:cNvSpPr/>
          <p:nvPr/>
        </p:nvSpPr>
        <p:spPr>
          <a:xfrm>
            <a:off x="6209475" y="1634088"/>
            <a:ext cx="59725" cy="58800"/>
          </a:xfrm>
          <a:custGeom>
            <a:avLst/>
            <a:gdLst/>
            <a:ahLst/>
            <a:cxnLst/>
            <a:rect l="l" t="t" r="r" b="b"/>
            <a:pathLst>
              <a:path w="2389" h="2352" extrusionOk="0">
                <a:moveTo>
                  <a:pt x="0" y="1"/>
                </a:moveTo>
                <a:lnTo>
                  <a:pt x="0" y="2352"/>
                </a:lnTo>
                <a:lnTo>
                  <a:pt x="2389" y="2352"/>
                </a:lnTo>
                <a:lnTo>
                  <a:pt x="2389" y="1"/>
                </a:lnTo>
                <a:close/>
              </a:path>
            </a:pathLst>
          </a:custGeom>
          <a:solidFill>
            <a:srgbClr val="833AB4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30"/>
          <p:cNvSpPr/>
          <p:nvPr/>
        </p:nvSpPr>
        <p:spPr>
          <a:xfrm>
            <a:off x="6327950" y="1634088"/>
            <a:ext cx="59750" cy="58800"/>
          </a:xfrm>
          <a:custGeom>
            <a:avLst/>
            <a:gdLst/>
            <a:ahLst/>
            <a:cxnLst/>
            <a:rect l="l" t="t" r="r" b="b"/>
            <a:pathLst>
              <a:path w="2390" h="2352" extrusionOk="0">
                <a:moveTo>
                  <a:pt x="0" y="1"/>
                </a:moveTo>
                <a:lnTo>
                  <a:pt x="0" y="2352"/>
                </a:lnTo>
                <a:lnTo>
                  <a:pt x="2389" y="2352"/>
                </a:lnTo>
                <a:lnTo>
                  <a:pt x="2389" y="1"/>
                </a:lnTo>
                <a:close/>
              </a:path>
            </a:pathLst>
          </a:custGeom>
          <a:solidFill>
            <a:srgbClr val="833AB4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30"/>
          <p:cNvSpPr/>
          <p:nvPr/>
        </p:nvSpPr>
        <p:spPr>
          <a:xfrm>
            <a:off x="6269175" y="1692863"/>
            <a:ext cx="58800" cy="59750"/>
          </a:xfrm>
          <a:custGeom>
            <a:avLst/>
            <a:gdLst/>
            <a:ahLst/>
            <a:cxnLst/>
            <a:rect l="l" t="t" r="r" b="b"/>
            <a:pathLst>
              <a:path w="2352" h="2390" extrusionOk="0">
                <a:moveTo>
                  <a:pt x="1" y="1"/>
                </a:moveTo>
                <a:lnTo>
                  <a:pt x="1" y="2389"/>
                </a:lnTo>
                <a:lnTo>
                  <a:pt x="2351" y="2389"/>
                </a:lnTo>
                <a:lnTo>
                  <a:pt x="2351" y="1"/>
                </a:lnTo>
                <a:close/>
              </a:path>
            </a:pathLst>
          </a:custGeom>
          <a:solidFill>
            <a:srgbClr val="833AB4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8" name="Google Shape;2378;p30"/>
          <p:cNvGrpSpPr/>
          <p:nvPr/>
        </p:nvGrpSpPr>
        <p:grpSpPr>
          <a:xfrm>
            <a:off x="2975088" y="4514388"/>
            <a:ext cx="178225" cy="178225"/>
            <a:chOff x="6772475" y="3811500"/>
            <a:chExt cx="178225" cy="178225"/>
          </a:xfrm>
        </p:grpSpPr>
        <p:sp>
          <p:nvSpPr>
            <p:cNvPr id="2379" name="Google Shape;2379;p30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0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0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0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0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4" name="Google Shape;2384;p30"/>
          <p:cNvGrpSpPr/>
          <p:nvPr/>
        </p:nvGrpSpPr>
        <p:grpSpPr>
          <a:xfrm>
            <a:off x="1720400" y="1943200"/>
            <a:ext cx="178225" cy="178225"/>
            <a:chOff x="6772475" y="3811500"/>
            <a:chExt cx="178225" cy="178225"/>
          </a:xfrm>
        </p:grpSpPr>
        <p:sp>
          <p:nvSpPr>
            <p:cNvPr id="2385" name="Google Shape;2385;p30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0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0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0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0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30"/>
          <p:cNvGrpSpPr/>
          <p:nvPr/>
        </p:nvGrpSpPr>
        <p:grpSpPr>
          <a:xfrm>
            <a:off x="3946225" y="4442088"/>
            <a:ext cx="1252525" cy="322800"/>
            <a:chOff x="3946225" y="4442088"/>
            <a:chExt cx="1252525" cy="322800"/>
          </a:xfrm>
        </p:grpSpPr>
        <p:grpSp>
          <p:nvGrpSpPr>
            <p:cNvPr id="2795" name="Google Shape;2795;p30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2796" name="Google Shape;2796;p30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0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0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0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0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0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0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0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0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0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0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0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0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0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0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0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0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0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0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0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0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0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0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0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0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0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0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3" name="Google Shape;2823;p30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2824" name="Google Shape;2824;p30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0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0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0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0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0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0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0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0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0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0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0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0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0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0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0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0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0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0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2843" name="Google Shape;2843;p30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0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0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0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0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0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0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0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0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0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0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0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0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0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30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0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0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0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0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0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0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0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0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0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30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0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0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0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0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0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0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0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0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0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0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30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0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0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0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0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30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0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0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6" name="Google Shape;2886;p30"/>
          <p:cNvSpPr/>
          <p:nvPr/>
        </p:nvSpPr>
        <p:spPr>
          <a:xfrm>
            <a:off x="829591" y="4629664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9" name="Google Shape;675;p25">
            <a:extLst>
              <a:ext uri="{FF2B5EF4-FFF2-40B4-BE49-F238E27FC236}">
                <a16:creationId xmlns:a16="http://schemas.microsoft.com/office/drawing/2014/main" id="{F2AE8FF1-F408-A568-6DB2-D94C8D00271A}"/>
              </a:ext>
            </a:extLst>
          </p:cNvPr>
          <p:cNvSpPr txBox="1">
            <a:spLocks/>
          </p:cNvSpPr>
          <p:nvPr/>
        </p:nvSpPr>
        <p:spPr>
          <a:xfrm>
            <a:off x="998600" y="4676591"/>
            <a:ext cx="1563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9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en-ID"/>
              <a:t>BY Alvin</a:t>
            </a:r>
          </a:p>
          <a:p>
            <a:pPr marL="0" indent="0"/>
            <a:r>
              <a:rPr lang="en-ID"/>
              <a:t>   Khoirul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B7195-8049-9623-757D-F6AC6899E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r="6829"/>
          <a:stretch/>
        </p:blipFill>
        <p:spPr>
          <a:xfrm>
            <a:off x="2878382" y="2758004"/>
            <a:ext cx="2077786" cy="1351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DCEDF-B638-EB67-D212-2108C4DEB5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29" r="6748"/>
          <a:stretch/>
        </p:blipFill>
        <p:spPr>
          <a:xfrm>
            <a:off x="1231915" y="1131013"/>
            <a:ext cx="2077786" cy="1352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FAFF03-0143-A346-FE8C-0166168DAC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48" r="6666"/>
          <a:stretch/>
        </p:blipFill>
        <p:spPr>
          <a:xfrm>
            <a:off x="4569179" y="1130672"/>
            <a:ext cx="2077786" cy="13498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A6C53B-54E1-E6F5-A858-27EA9E7DED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04" r="6667"/>
          <a:stretch/>
        </p:blipFill>
        <p:spPr>
          <a:xfrm>
            <a:off x="6190244" y="2770556"/>
            <a:ext cx="2077786" cy="1346038"/>
          </a:xfrm>
          <a:prstGeom prst="rect">
            <a:avLst/>
          </a:prstGeom>
        </p:spPr>
      </p:pic>
      <p:sp>
        <p:nvSpPr>
          <p:cNvPr id="24" name="Google Shape;2358;p30">
            <a:extLst>
              <a:ext uri="{FF2B5EF4-FFF2-40B4-BE49-F238E27FC236}">
                <a16:creationId xmlns:a16="http://schemas.microsoft.com/office/drawing/2014/main" id="{D1253CBC-A3A4-D095-5963-58782D976D1E}"/>
              </a:ext>
            </a:extLst>
          </p:cNvPr>
          <p:cNvSpPr/>
          <p:nvPr/>
        </p:nvSpPr>
        <p:spPr>
          <a:xfrm rot="5395110">
            <a:off x="2514350" y="2812258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358;p30">
            <a:extLst>
              <a:ext uri="{FF2B5EF4-FFF2-40B4-BE49-F238E27FC236}">
                <a16:creationId xmlns:a16="http://schemas.microsoft.com/office/drawing/2014/main" id="{7DDD2C0C-CEF9-48F6-031B-62B2A6AD1085}"/>
              </a:ext>
            </a:extLst>
          </p:cNvPr>
          <p:cNvSpPr/>
          <p:nvPr/>
        </p:nvSpPr>
        <p:spPr>
          <a:xfrm rot="5395110">
            <a:off x="4200650" y="1193971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358;p30">
            <a:extLst>
              <a:ext uri="{FF2B5EF4-FFF2-40B4-BE49-F238E27FC236}">
                <a16:creationId xmlns:a16="http://schemas.microsoft.com/office/drawing/2014/main" id="{9000C27E-AED8-6A00-0CA2-ADFF3217C1D9}"/>
              </a:ext>
            </a:extLst>
          </p:cNvPr>
          <p:cNvSpPr/>
          <p:nvPr/>
        </p:nvSpPr>
        <p:spPr>
          <a:xfrm rot="5395110">
            <a:off x="5861934" y="2805486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1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29"/>
          <p:cNvSpPr txBox="1">
            <a:spLocks noGrp="1"/>
          </p:cNvSpPr>
          <p:nvPr>
            <p:ph type="subTitle" idx="14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grpSp>
        <p:nvGrpSpPr>
          <p:cNvPr id="2103" name="Google Shape;2103;p29"/>
          <p:cNvGrpSpPr/>
          <p:nvPr/>
        </p:nvGrpSpPr>
        <p:grpSpPr>
          <a:xfrm>
            <a:off x="2745535" y="4075586"/>
            <a:ext cx="491152" cy="491152"/>
            <a:chOff x="2745535" y="4075586"/>
            <a:chExt cx="491152" cy="491152"/>
          </a:xfrm>
        </p:grpSpPr>
        <p:grpSp>
          <p:nvGrpSpPr>
            <p:cNvPr id="2104" name="Google Shape;2104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05" name="Google Shape;2105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5" name="Google Shape;2145;p29"/>
            <p:cNvSpPr/>
            <p:nvPr/>
          </p:nvSpPr>
          <p:spPr>
            <a:xfrm>
              <a:off x="2896800" y="4223150"/>
              <a:ext cx="185700" cy="20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146" name="Google Shape;2146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47" name="Google Shape;2147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7" name="Google Shape;2337;p29"/>
          <p:cNvSpPr/>
          <p:nvPr/>
        </p:nvSpPr>
        <p:spPr>
          <a:xfrm>
            <a:off x="5611050" y="39204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8" name="Google Shape;2338;p29"/>
          <p:cNvSpPr/>
          <p:nvPr/>
        </p:nvSpPr>
        <p:spPr>
          <a:xfrm>
            <a:off x="4667250" y="11315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9" name="Google Shape;2339;p29"/>
          <p:cNvSpPr/>
          <p:nvPr/>
        </p:nvSpPr>
        <p:spPr>
          <a:xfrm>
            <a:off x="3135884" y="2583753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0" name="Google Shape;2340;p29"/>
          <p:cNvSpPr/>
          <p:nvPr/>
        </p:nvSpPr>
        <p:spPr>
          <a:xfrm>
            <a:off x="2420275" y="12050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1" name="Google Shape;2341;p29"/>
          <p:cNvSpPr/>
          <p:nvPr/>
        </p:nvSpPr>
        <p:spPr>
          <a:xfrm>
            <a:off x="6334500" y="5312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42" name="Google Shape;2342;p29"/>
          <p:cNvGrpSpPr/>
          <p:nvPr/>
        </p:nvGrpSpPr>
        <p:grpSpPr>
          <a:xfrm>
            <a:off x="5764900" y="1606575"/>
            <a:ext cx="178225" cy="178225"/>
            <a:chOff x="6772475" y="3811500"/>
            <a:chExt cx="178225" cy="178225"/>
          </a:xfrm>
        </p:grpSpPr>
        <p:sp>
          <p:nvSpPr>
            <p:cNvPr id="2343" name="Google Shape;2343;p29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9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9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48" name="Google Shape;2348;p29"/>
          <p:cNvSpPr/>
          <p:nvPr/>
        </p:nvSpPr>
        <p:spPr>
          <a:xfrm>
            <a:off x="7568050" y="42563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9" name="Google Shape;2349;p29"/>
          <p:cNvSpPr/>
          <p:nvPr/>
        </p:nvSpPr>
        <p:spPr>
          <a:xfrm>
            <a:off x="1077825" y="42563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0" name="Google Shape;2350;p29"/>
          <p:cNvSpPr/>
          <p:nvPr/>
        </p:nvSpPr>
        <p:spPr>
          <a:xfrm>
            <a:off x="829591" y="4599928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Press Start 2P"/>
                <a:cs typeface="Arial"/>
                <a:sym typeface="Arial"/>
              </a:rPr>
              <a:t>©</a:t>
            </a:r>
          </a:p>
        </p:txBody>
      </p:sp>
      <p:sp>
        <p:nvSpPr>
          <p:cNvPr id="4" name="Google Shape;1496;p27">
            <a:extLst>
              <a:ext uri="{FF2B5EF4-FFF2-40B4-BE49-F238E27FC236}">
                <a16:creationId xmlns:a16="http://schemas.microsoft.com/office/drawing/2014/main" id="{50C1C440-FA49-6B41-7EFC-B43D61205B3B}"/>
              </a:ext>
            </a:extLst>
          </p:cNvPr>
          <p:cNvSpPr/>
          <p:nvPr/>
        </p:nvSpPr>
        <p:spPr>
          <a:xfrm>
            <a:off x="8283418" y="13858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057" name="Google Shape;2342;p29">
            <a:extLst>
              <a:ext uri="{FF2B5EF4-FFF2-40B4-BE49-F238E27FC236}">
                <a16:creationId xmlns:a16="http://schemas.microsoft.com/office/drawing/2014/main" id="{FF25818A-96FE-AE51-6F31-258117DE566A}"/>
              </a:ext>
            </a:extLst>
          </p:cNvPr>
          <p:cNvGrpSpPr/>
          <p:nvPr/>
        </p:nvGrpSpPr>
        <p:grpSpPr>
          <a:xfrm>
            <a:off x="1734934" y="2883554"/>
            <a:ext cx="178225" cy="178225"/>
            <a:chOff x="6772475" y="3811500"/>
            <a:chExt cx="178225" cy="178225"/>
          </a:xfrm>
        </p:grpSpPr>
        <p:sp>
          <p:nvSpPr>
            <p:cNvPr id="2058" name="Google Shape;2343;p29">
              <a:extLst>
                <a:ext uri="{FF2B5EF4-FFF2-40B4-BE49-F238E27FC236}">
                  <a16:creationId xmlns:a16="http://schemas.microsoft.com/office/drawing/2014/main" id="{98066BB3-DB71-2A25-48B6-817A73F1F7BE}"/>
                </a:ext>
              </a:extLst>
            </p:cNvPr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9" name="Google Shape;2344;p29">
              <a:extLst>
                <a:ext uri="{FF2B5EF4-FFF2-40B4-BE49-F238E27FC236}">
                  <a16:creationId xmlns:a16="http://schemas.microsoft.com/office/drawing/2014/main" id="{E0EEE19B-3A70-004F-5A4B-DCA3DBEA316C}"/>
                </a:ext>
              </a:extLst>
            </p:cNvPr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0" name="Google Shape;2345;p29">
              <a:extLst>
                <a:ext uri="{FF2B5EF4-FFF2-40B4-BE49-F238E27FC236}">
                  <a16:creationId xmlns:a16="http://schemas.microsoft.com/office/drawing/2014/main" id="{398A5CAB-FB61-9B26-A574-26BF917C56F7}"/>
                </a:ext>
              </a:extLst>
            </p:cNvPr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1" name="Google Shape;2346;p29">
              <a:extLst>
                <a:ext uri="{FF2B5EF4-FFF2-40B4-BE49-F238E27FC236}">
                  <a16:creationId xmlns:a16="http://schemas.microsoft.com/office/drawing/2014/main" id="{D94D0E2A-CB20-6E96-553B-52F8E7600934}"/>
                </a:ext>
              </a:extLst>
            </p:cNvPr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2" name="Google Shape;2347;p29">
              <a:extLst>
                <a:ext uri="{FF2B5EF4-FFF2-40B4-BE49-F238E27FC236}">
                  <a16:creationId xmlns:a16="http://schemas.microsoft.com/office/drawing/2014/main" id="{4D583175-EC6B-2246-A42A-5DBD182DFBBD}"/>
                </a:ext>
              </a:extLst>
            </p:cNvPr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4947;p38">
            <a:extLst>
              <a:ext uri="{FF2B5EF4-FFF2-40B4-BE49-F238E27FC236}">
                <a16:creationId xmlns:a16="http://schemas.microsoft.com/office/drawing/2014/main" id="{6A262242-8F35-1045-49A7-C7FF8A6EB352}"/>
              </a:ext>
            </a:extLst>
          </p:cNvPr>
          <p:cNvSpPr txBox="1">
            <a:spLocks/>
          </p:cNvSpPr>
          <p:nvPr/>
        </p:nvSpPr>
        <p:spPr>
          <a:xfrm>
            <a:off x="718440" y="239879"/>
            <a:ext cx="13833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l"/>
            <a:r>
              <a:rPr lang="en-ID" sz="900" dirty="0"/>
              <a:t>1 UP </a:t>
            </a:r>
            <a:r>
              <a:rPr lang="en-ID" sz="900" dirty="0">
                <a:solidFill>
                  <a:schemeClr val="dk2"/>
                </a:solidFill>
              </a:rPr>
              <a:t>25000</a:t>
            </a:r>
          </a:p>
        </p:txBody>
      </p:sp>
      <p:sp>
        <p:nvSpPr>
          <p:cNvPr id="36" name="Google Shape;5369;p38">
            <a:extLst>
              <a:ext uri="{FF2B5EF4-FFF2-40B4-BE49-F238E27FC236}">
                <a16:creationId xmlns:a16="http://schemas.microsoft.com/office/drawing/2014/main" id="{82EBF068-80E7-A8F2-7520-1F8C8907C792}"/>
              </a:ext>
            </a:extLst>
          </p:cNvPr>
          <p:cNvSpPr txBox="1">
            <a:spLocks/>
          </p:cNvSpPr>
          <p:nvPr/>
        </p:nvSpPr>
        <p:spPr>
          <a:xfrm>
            <a:off x="6979624" y="239879"/>
            <a:ext cx="14478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100" b="0" i="0" u="none" strike="noStrike" cap="none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 algn="r"/>
            <a:r>
              <a:rPr lang="en-ID" sz="900" dirty="0">
                <a:solidFill>
                  <a:schemeClr val="bg1"/>
                </a:solidFill>
                <a:latin typeface="Press Start 2P" panose="020B0604020202020204" charset="0"/>
              </a:rPr>
              <a:t>2 UP</a:t>
            </a:r>
            <a:r>
              <a:rPr lang="en-ID" sz="900" dirty="0">
                <a:latin typeface="Press Start 2P" panose="020B0604020202020204" charset="0"/>
              </a:rPr>
              <a:t> </a:t>
            </a:r>
            <a:r>
              <a:rPr lang="en-ID" sz="900" dirty="0">
                <a:solidFill>
                  <a:schemeClr val="dk2"/>
                </a:solidFill>
                <a:latin typeface="Press Start 2P" panose="020B0604020202020204" charset="0"/>
              </a:rPr>
              <a:t>003200</a:t>
            </a:r>
          </a:p>
        </p:txBody>
      </p:sp>
      <p:grpSp>
        <p:nvGrpSpPr>
          <p:cNvPr id="37" name="Google Shape;4960;p38">
            <a:extLst>
              <a:ext uri="{FF2B5EF4-FFF2-40B4-BE49-F238E27FC236}">
                <a16:creationId xmlns:a16="http://schemas.microsoft.com/office/drawing/2014/main" id="{CAE51F2E-3D47-BCA8-F673-6E194616F039}"/>
              </a:ext>
            </a:extLst>
          </p:cNvPr>
          <p:cNvGrpSpPr/>
          <p:nvPr/>
        </p:nvGrpSpPr>
        <p:grpSpPr>
          <a:xfrm>
            <a:off x="758748" y="3080668"/>
            <a:ext cx="638659" cy="538853"/>
            <a:chOff x="758748" y="3080668"/>
            <a:chExt cx="638659" cy="538853"/>
          </a:xfrm>
        </p:grpSpPr>
        <p:grpSp>
          <p:nvGrpSpPr>
            <p:cNvPr id="38" name="Google Shape;4961;p38">
              <a:extLst>
                <a:ext uri="{FF2B5EF4-FFF2-40B4-BE49-F238E27FC236}">
                  <a16:creationId xmlns:a16="http://schemas.microsoft.com/office/drawing/2014/main" id="{71B0F049-F134-8BDE-CE31-48308EF7341B}"/>
                </a:ext>
              </a:extLst>
            </p:cNvPr>
            <p:cNvGrpSpPr/>
            <p:nvPr/>
          </p:nvGrpSpPr>
          <p:grpSpPr>
            <a:xfrm rot="283108">
              <a:off x="777931" y="3104526"/>
              <a:ext cx="600293" cy="491137"/>
              <a:chOff x="3125724" y="3919553"/>
              <a:chExt cx="600289" cy="491134"/>
            </a:xfrm>
          </p:grpSpPr>
          <p:sp>
            <p:nvSpPr>
              <p:cNvPr id="2070" name="Google Shape;4962;p38">
                <a:extLst>
                  <a:ext uri="{FF2B5EF4-FFF2-40B4-BE49-F238E27FC236}">
                    <a16:creationId xmlns:a16="http://schemas.microsoft.com/office/drawing/2014/main" id="{D8CE633E-A9B3-054D-2BC3-D2C432A26EA5}"/>
                  </a:ext>
                </a:extLst>
              </p:cNvPr>
              <p:cNvSpPr/>
              <p:nvPr/>
            </p:nvSpPr>
            <p:spPr>
              <a:xfrm>
                <a:off x="3507739" y="4356101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4963;p38">
                <a:extLst>
                  <a:ext uri="{FF2B5EF4-FFF2-40B4-BE49-F238E27FC236}">
                    <a16:creationId xmlns:a16="http://schemas.microsoft.com/office/drawing/2014/main" id="{524C6EF9-C08A-924B-BC78-83A0019F1644}"/>
                  </a:ext>
                </a:extLst>
              </p:cNvPr>
              <p:cNvSpPr/>
              <p:nvPr/>
            </p:nvSpPr>
            <p:spPr>
              <a:xfrm>
                <a:off x="3289447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4964;p38">
                <a:extLst>
                  <a:ext uri="{FF2B5EF4-FFF2-40B4-BE49-F238E27FC236}">
                    <a16:creationId xmlns:a16="http://schemas.microsoft.com/office/drawing/2014/main" id="{69649B34-51DD-D79A-56FA-3934831EBB57}"/>
                  </a:ext>
                </a:extLst>
              </p:cNvPr>
              <p:cNvSpPr/>
              <p:nvPr/>
            </p:nvSpPr>
            <p:spPr>
              <a:xfrm>
                <a:off x="3562271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4965;p38">
                <a:extLst>
                  <a:ext uri="{FF2B5EF4-FFF2-40B4-BE49-F238E27FC236}">
                    <a16:creationId xmlns:a16="http://schemas.microsoft.com/office/drawing/2014/main" id="{B1CBE576-0081-2D54-0B78-3B452667ED13}"/>
                  </a:ext>
                </a:extLst>
              </p:cNvPr>
              <p:cNvSpPr/>
              <p:nvPr/>
            </p:nvSpPr>
            <p:spPr>
              <a:xfrm>
                <a:off x="3234861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4966;p38">
                <a:extLst>
                  <a:ext uri="{FF2B5EF4-FFF2-40B4-BE49-F238E27FC236}">
                    <a16:creationId xmlns:a16="http://schemas.microsoft.com/office/drawing/2014/main" id="{9F754FAA-EA3F-6E93-EF05-156B2610B208}"/>
                  </a:ext>
                </a:extLst>
              </p:cNvPr>
              <p:cNvSpPr/>
              <p:nvPr/>
            </p:nvSpPr>
            <p:spPr>
              <a:xfrm>
                <a:off x="3562271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4967;p38">
                <a:extLst>
                  <a:ext uri="{FF2B5EF4-FFF2-40B4-BE49-F238E27FC236}">
                    <a16:creationId xmlns:a16="http://schemas.microsoft.com/office/drawing/2014/main" id="{A2E83736-3BDB-9BA6-4654-1F436EA5F105}"/>
                  </a:ext>
                </a:extLst>
              </p:cNvPr>
              <p:cNvSpPr/>
              <p:nvPr/>
            </p:nvSpPr>
            <p:spPr>
              <a:xfrm>
                <a:off x="3234861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4968;p38">
                <a:extLst>
                  <a:ext uri="{FF2B5EF4-FFF2-40B4-BE49-F238E27FC236}">
                    <a16:creationId xmlns:a16="http://schemas.microsoft.com/office/drawing/2014/main" id="{6D5504EF-4771-58F6-CF5F-0658BCB7D55F}"/>
                  </a:ext>
                </a:extLst>
              </p:cNvPr>
              <p:cNvSpPr/>
              <p:nvPr/>
            </p:nvSpPr>
            <p:spPr>
              <a:xfrm>
                <a:off x="3562271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4969;p38">
                <a:extLst>
                  <a:ext uri="{FF2B5EF4-FFF2-40B4-BE49-F238E27FC236}">
                    <a16:creationId xmlns:a16="http://schemas.microsoft.com/office/drawing/2014/main" id="{39D77958-6AD5-DA96-4C4E-027E22CC118C}"/>
                  </a:ext>
                </a:extLst>
              </p:cNvPr>
              <p:cNvSpPr/>
              <p:nvPr/>
            </p:nvSpPr>
            <p:spPr>
              <a:xfrm>
                <a:off x="3507739" y="419237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4970;p38">
                <a:extLst>
                  <a:ext uri="{FF2B5EF4-FFF2-40B4-BE49-F238E27FC236}">
                    <a16:creationId xmlns:a16="http://schemas.microsoft.com/office/drawing/2014/main" id="{14416602-F87D-84E9-16E9-3FEA00E96B8B}"/>
                  </a:ext>
                </a:extLst>
              </p:cNvPr>
              <p:cNvSpPr/>
              <p:nvPr/>
            </p:nvSpPr>
            <p:spPr>
              <a:xfrm>
                <a:off x="3453153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4971;p38">
                <a:extLst>
                  <a:ext uri="{FF2B5EF4-FFF2-40B4-BE49-F238E27FC236}">
                    <a16:creationId xmlns:a16="http://schemas.microsoft.com/office/drawing/2014/main" id="{FA5725C9-27F0-9668-9135-972642E06133}"/>
                  </a:ext>
                </a:extLst>
              </p:cNvPr>
              <p:cNvSpPr/>
              <p:nvPr/>
            </p:nvSpPr>
            <p:spPr>
              <a:xfrm>
                <a:off x="3398566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4972;p38">
                <a:extLst>
                  <a:ext uri="{FF2B5EF4-FFF2-40B4-BE49-F238E27FC236}">
                    <a16:creationId xmlns:a16="http://schemas.microsoft.com/office/drawing/2014/main" id="{B5498DCE-B20C-8AFF-CFC3-1870B2AFE7EF}"/>
                  </a:ext>
                </a:extLst>
              </p:cNvPr>
              <p:cNvSpPr/>
              <p:nvPr/>
            </p:nvSpPr>
            <p:spPr>
              <a:xfrm>
                <a:off x="3344016" y="419237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4973;p38">
                <a:extLst>
                  <a:ext uri="{FF2B5EF4-FFF2-40B4-BE49-F238E27FC236}">
                    <a16:creationId xmlns:a16="http://schemas.microsoft.com/office/drawing/2014/main" id="{CCD21A74-C7F5-D99C-E847-5CBB6192E96A}"/>
                  </a:ext>
                </a:extLst>
              </p:cNvPr>
              <p:cNvSpPr/>
              <p:nvPr/>
            </p:nvSpPr>
            <p:spPr>
              <a:xfrm>
                <a:off x="3289447" y="419237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4974;p38">
                <a:extLst>
                  <a:ext uri="{FF2B5EF4-FFF2-40B4-BE49-F238E27FC236}">
                    <a16:creationId xmlns:a16="http://schemas.microsoft.com/office/drawing/2014/main" id="{7A2A0096-872A-69A0-4BA9-8EC816CBFD98}"/>
                  </a:ext>
                </a:extLst>
              </p:cNvPr>
              <p:cNvSpPr/>
              <p:nvPr/>
            </p:nvSpPr>
            <p:spPr>
              <a:xfrm>
                <a:off x="3234861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4975;p38">
                <a:extLst>
                  <a:ext uri="{FF2B5EF4-FFF2-40B4-BE49-F238E27FC236}">
                    <a16:creationId xmlns:a16="http://schemas.microsoft.com/office/drawing/2014/main" id="{B88164C8-AFC2-27BC-834B-318075530C74}"/>
                  </a:ext>
                </a:extLst>
              </p:cNvPr>
              <p:cNvSpPr/>
              <p:nvPr/>
            </p:nvSpPr>
            <p:spPr>
              <a:xfrm>
                <a:off x="3125724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4976;p38">
                <a:extLst>
                  <a:ext uri="{FF2B5EF4-FFF2-40B4-BE49-F238E27FC236}">
                    <a16:creationId xmlns:a16="http://schemas.microsoft.com/office/drawing/2014/main" id="{1FCC393C-110E-D58A-123B-D86738F3BD42}"/>
                  </a:ext>
                </a:extLst>
              </p:cNvPr>
              <p:cNvSpPr/>
              <p:nvPr/>
            </p:nvSpPr>
            <p:spPr>
              <a:xfrm>
                <a:off x="3562271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4977;p38">
                <a:extLst>
                  <a:ext uri="{FF2B5EF4-FFF2-40B4-BE49-F238E27FC236}">
                    <a16:creationId xmlns:a16="http://schemas.microsoft.com/office/drawing/2014/main" id="{08A745D3-3D31-0404-9665-EA4FB23A881E}"/>
                  </a:ext>
                </a:extLst>
              </p:cNvPr>
              <p:cNvSpPr/>
              <p:nvPr/>
            </p:nvSpPr>
            <p:spPr>
              <a:xfrm>
                <a:off x="3507739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4978;p38">
                <a:extLst>
                  <a:ext uri="{FF2B5EF4-FFF2-40B4-BE49-F238E27FC236}">
                    <a16:creationId xmlns:a16="http://schemas.microsoft.com/office/drawing/2014/main" id="{6043B53E-75B7-4174-455D-A064A6A80E03}"/>
                  </a:ext>
                </a:extLst>
              </p:cNvPr>
              <p:cNvSpPr/>
              <p:nvPr/>
            </p:nvSpPr>
            <p:spPr>
              <a:xfrm>
                <a:off x="3289447" y="4137845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4979;p38">
                <a:extLst>
                  <a:ext uri="{FF2B5EF4-FFF2-40B4-BE49-F238E27FC236}">
                    <a16:creationId xmlns:a16="http://schemas.microsoft.com/office/drawing/2014/main" id="{A6191FD5-D986-ED99-DC9C-67E34405044C}"/>
                  </a:ext>
                </a:extLst>
              </p:cNvPr>
              <p:cNvSpPr/>
              <p:nvPr/>
            </p:nvSpPr>
            <p:spPr>
              <a:xfrm>
                <a:off x="3234861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4980;p38">
                <a:extLst>
                  <a:ext uri="{FF2B5EF4-FFF2-40B4-BE49-F238E27FC236}">
                    <a16:creationId xmlns:a16="http://schemas.microsoft.com/office/drawing/2014/main" id="{02D40D45-A3D1-33EF-9000-CA86F320B8B9}"/>
                  </a:ext>
                </a:extLst>
              </p:cNvPr>
              <p:cNvSpPr/>
              <p:nvPr/>
            </p:nvSpPr>
            <p:spPr>
              <a:xfrm>
                <a:off x="3125724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4981;p38">
                <a:extLst>
                  <a:ext uri="{FF2B5EF4-FFF2-40B4-BE49-F238E27FC236}">
                    <a16:creationId xmlns:a16="http://schemas.microsoft.com/office/drawing/2014/main" id="{E0C24CA2-4B3F-1397-716A-697E084823C3}"/>
                  </a:ext>
                </a:extLst>
              </p:cNvPr>
              <p:cNvSpPr/>
              <p:nvPr/>
            </p:nvSpPr>
            <p:spPr>
              <a:xfrm>
                <a:off x="3616858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4982;p38">
                <a:extLst>
                  <a:ext uri="{FF2B5EF4-FFF2-40B4-BE49-F238E27FC236}">
                    <a16:creationId xmlns:a16="http://schemas.microsoft.com/office/drawing/2014/main" id="{7A55D62C-9281-6437-71F8-9783FB027AC1}"/>
                  </a:ext>
                </a:extLst>
              </p:cNvPr>
              <p:cNvSpPr/>
              <p:nvPr/>
            </p:nvSpPr>
            <p:spPr>
              <a:xfrm>
                <a:off x="3562271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4983;p38">
                <a:extLst>
                  <a:ext uri="{FF2B5EF4-FFF2-40B4-BE49-F238E27FC236}">
                    <a16:creationId xmlns:a16="http://schemas.microsoft.com/office/drawing/2014/main" id="{6FFC7CFE-A48D-507D-0BF3-B3F55385C9CE}"/>
                  </a:ext>
                </a:extLst>
              </p:cNvPr>
              <p:cNvSpPr/>
              <p:nvPr/>
            </p:nvSpPr>
            <p:spPr>
              <a:xfrm>
                <a:off x="3507739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4984;p38">
                <a:extLst>
                  <a:ext uri="{FF2B5EF4-FFF2-40B4-BE49-F238E27FC236}">
                    <a16:creationId xmlns:a16="http://schemas.microsoft.com/office/drawing/2014/main" id="{E011FCC4-8D85-2C1C-4651-42C33C864E6C}"/>
                  </a:ext>
                </a:extLst>
              </p:cNvPr>
              <p:cNvSpPr/>
              <p:nvPr/>
            </p:nvSpPr>
            <p:spPr>
              <a:xfrm>
                <a:off x="3453153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4985;p38">
                <a:extLst>
                  <a:ext uri="{FF2B5EF4-FFF2-40B4-BE49-F238E27FC236}">
                    <a16:creationId xmlns:a16="http://schemas.microsoft.com/office/drawing/2014/main" id="{AE68D68D-8542-2DEA-83DA-FDB1CDB9002C}"/>
                  </a:ext>
                </a:extLst>
              </p:cNvPr>
              <p:cNvSpPr/>
              <p:nvPr/>
            </p:nvSpPr>
            <p:spPr>
              <a:xfrm>
                <a:off x="3398566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4986;p38">
                <a:extLst>
                  <a:ext uri="{FF2B5EF4-FFF2-40B4-BE49-F238E27FC236}">
                    <a16:creationId xmlns:a16="http://schemas.microsoft.com/office/drawing/2014/main" id="{DE8EFB72-8955-4E03-C5D1-8921F6716FC4}"/>
                  </a:ext>
                </a:extLst>
              </p:cNvPr>
              <p:cNvSpPr/>
              <p:nvPr/>
            </p:nvSpPr>
            <p:spPr>
              <a:xfrm>
                <a:off x="3344016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4987;p38">
                <a:extLst>
                  <a:ext uri="{FF2B5EF4-FFF2-40B4-BE49-F238E27FC236}">
                    <a16:creationId xmlns:a16="http://schemas.microsoft.com/office/drawing/2014/main" id="{79EA3EB2-5CCB-935E-2981-BE181130121D}"/>
                  </a:ext>
                </a:extLst>
              </p:cNvPr>
              <p:cNvSpPr/>
              <p:nvPr/>
            </p:nvSpPr>
            <p:spPr>
              <a:xfrm>
                <a:off x="3289447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4988;p38">
                <a:extLst>
                  <a:ext uri="{FF2B5EF4-FFF2-40B4-BE49-F238E27FC236}">
                    <a16:creationId xmlns:a16="http://schemas.microsoft.com/office/drawing/2014/main" id="{418A9EAF-8BA6-8B74-738F-0F166CAC098C}"/>
                  </a:ext>
                </a:extLst>
              </p:cNvPr>
              <p:cNvSpPr/>
              <p:nvPr/>
            </p:nvSpPr>
            <p:spPr>
              <a:xfrm>
                <a:off x="3234861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4989;p38">
                <a:extLst>
                  <a:ext uri="{FF2B5EF4-FFF2-40B4-BE49-F238E27FC236}">
                    <a16:creationId xmlns:a16="http://schemas.microsoft.com/office/drawing/2014/main" id="{7BC9818A-CE61-3962-82CA-077DB7C67959}"/>
                  </a:ext>
                </a:extLst>
              </p:cNvPr>
              <p:cNvSpPr/>
              <p:nvPr/>
            </p:nvSpPr>
            <p:spPr>
              <a:xfrm>
                <a:off x="3180310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4990;p38">
                <a:extLst>
                  <a:ext uri="{FF2B5EF4-FFF2-40B4-BE49-F238E27FC236}">
                    <a16:creationId xmlns:a16="http://schemas.microsoft.com/office/drawing/2014/main" id="{D5B85EC1-4117-D451-68E9-15E1B98333F4}"/>
                  </a:ext>
                </a:extLst>
              </p:cNvPr>
              <p:cNvSpPr/>
              <p:nvPr/>
            </p:nvSpPr>
            <p:spPr>
              <a:xfrm>
                <a:off x="3125724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4991;p38">
                <a:extLst>
                  <a:ext uri="{FF2B5EF4-FFF2-40B4-BE49-F238E27FC236}">
                    <a16:creationId xmlns:a16="http://schemas.microsoft.com/office/drawing/2014/main" id="{B1C005D6-81FD-7959-500A-FD73C36C9FA6}"/>
                  </a:ext>
                </a:extLst>
              </p:cNvPr>
              <p:cNvSpPr/>
              <p:nvPr/>
            </p:nvSpPr>
            <p:spPr>
              <a:xfrm>
                <a:off x="3671444" y="402867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4992;p38">
                <a:extLst>
                  <a:ext uri="{FF2B5EF4-FFF2-40B4-BE49-F238E27FC236}">
                    <a16:creationId xmlns:a16="http://schemas.microsoft.com/office/drawing/2014/main" id="{D4E663C5-A0C1-7545-7883-5ED39622048D}"/>
                  </a:ext>
                </a:extLst>
              </p:cNvPr>
              <p:cNvSpPr/>
              <p:nvPr/>
            </p:nvSpPr>
            <p:spPr>
              <a:xfrm>
                <a:off x="3616858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4993;p38">
                <a:extLst>
                  <a:ext uri="{FF2B5EF4-FFF2-40B4-BE49-F238E27FC236}">
                    <a16:creationId xmlns:a16="http://schemas.microsoft.com/office/drawing/2014/main" id="{58955A4E-C68B-897E-F0E1-4384350F1141}"/>
                  </a:ext>
                </a:extLst>
              </p:cNvPr>
              <p:cNvSpPr/>
              <p:nvPr/>
            </p:nvSpPr>
            <p:spPr>
              <a:xfrm>
                <a:off x="3562271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4994;p38">
                <a:extLst>
                  <a:ext uri="{FF2B5EF4-FFF2-40B4-BE49-F238E27FC236}">
                    <a16:creationId xmlns:a16="http://schemas.microsoft.com/office/drawing/2014/main" id="{F6B6D0A1-08F7-D409-09C3-8DBD3978AAB4}"/>
                  </a:ext>
                </a:extLst>
              </p:cNvPr>
              <p:cNvSpPr/>
              <p:nvPr/>
            </p:nvSpPr>
            <p:spPr>
              <a:xfrm>
                <a:off x="3507739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4995;p38">
                <a:extLst>
                  <a:ext uri="{FF2B5EF4-FFF2-40B4-BE49-F238E27FC236}">
                    <a16:creationId xmlns:a16="http://schemas.microsoft.com/office/drawing/2014/main" id="{A0F45C7C-A0FE-5D32-EA3C-FE99DEA66479}"/>
                  </a:ext>
                </a:extLst>
              </p:cNvPr>
              <p:cNvSpPr/>
              <p:nvPr/>
            </p:nvSpPr>
            <p:spPr>
              <a:xfrm>
                <a:off x="3289447" y="4028672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4996;p38">
                <a:extLst>
                  <a:ext uri="{FF2B5EF4-FFF2-40B4-BE49-F238E27FC236}">
                    <a16:creationId xmlns:a16="http://schemas.microsoft.com/office/drawing/2014/main" id="{9DC4E683-334F-6B92-D24E-BA4E52F9E2D4}"/>
                  </a:ext>
                </a:extLst>
              </p:cNvPr>
              <p:cNvSpPr/>
              <p:nvPr/>
            </p:nvSpPr>
            <p:spPr>
              <a:xfrm>
                <a:off x="3234861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4997;p38">
                <a:extLst>
                  <a:ext uri="{FF2B5EF4-FFF2-40B4-BE49-F238E27FC236}">
                    <a16:creationId xmlns:a16="http://schemas.microsoft.com/office/drawing/2014/main" id="{8248E80D-0519-C776-EE79-79DA42ADD610}"/>
                  </a:ext>
                </a:extLst>
              </p:cNvPr>
              <p:cNvSpPr/>
              <p:nvPr/>
            </p:nvSpPr>
            <p:spPr>
              <a:xfrm>
                <a:off x="3180310" y="402867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4998;p38">
                <a:extLst>
                  <a:ext uri="{FF2B5EF4-FFF2-40B4-BE49-F238E27FC236}">
                    <a16:creationId xmlns:a16="http://schemas.microsoft.com/office/drawing/2014/main" id="{F863DAAC-0B70-8F9F-F88C-24FD22076D6B}"/>
                  </a:ext>
                </a:extLst>
              </p:cNvPr>
              <p:cNvSpPr/>
              <p:nvPr/>
            </p:nvSpPr>
            <p:spPr>
              <a:xfrm>
                <a:off x="3671444" y="397412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4999;p38">
                <a:extLst>
                  <a:ext uri="{FF2B5EF4-FFF2-40B4-BE49-F238E27FC236}">
                    <a16:creationId xmlns:a16="http://schemas.microsoft.com/office/drawing/2014/main" id="{8A1EE92F-0819-4313-ABF1-8DE0C6B81DC7}"/>
                  </a:ext>
                </a:extLst>
              </p:cNvPr>
              <p:cNvSpPr/>
              <p:nvPr/>
            </p:nvSpPr>
            <p:spPr>
              <a:xfrm>
                <a:off x="3562271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5000;p38">
                <a:extLst>
                  <a:ext uri="{FF2B5EF4-FFF2-40B4-BE49-F238E27FC236}">
                    <a16:creationId xmlns:a16="http://schemas.microsoft.com/office/drawing/2014/main" id="{16D19136-726B-E543-C1C7-013498E21DA3}"/>
                  </a:ext>
                </a:extLst>
              </p:cNvPr>
              <p:cNvSpPr/>
              <p:nvPr/>
            </p:nvSpPr>
            <p:spPr>
              <a:xfrm>
                <a:off x="3507739" y="397412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5001;p38">
                <a:extLst>
                  <a:ext uri="{FF2B5EF4-FFF2-40B4-BE49-F238E27FC236}">
                    <a16:creationId xmlns:a16="http://schemas.microsoft.com/office/drawing/2014/main" id="{C6A7EF9E-F28A-388E-8CF7-C13BF5EE70E6}"/>
                  </a:ext>
                </a:extLst>
              </p:cNvPr>
              <p:cNvSpPr/>
              <p:nvPr/>
            </p:nvSpPr>
            <p:spPr>
              <a:xfrm>
                <a:off x="3453153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5002;p38">
                <a:extLst>
                  <a:ext uri="{FF2B5EF4-FFF2-40B4-BE49-F238E27FC236}">
                    <a16:creationId xmlns:a16="http://schemas.microsoft.com/office/drawing/2014/main" id="{F47EED9F-13C6-C4B7-2E9B-3A5BFAA9A9B7}"/>
                  </a:ext>
                </a:extLst>
              </p:cNvPr>
              <p:cNvSpPr/>
              <p:nvPr/>
            </p:nvSpPr>
            <p:spPr>
              <a:xfrm>
                <a:off x="3398566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5003;p38">
                <a:extLst>
                  <a:ext uri="{FF2B5EF4-FFF2-40B4-BE49-F238E27FC236}">
                    <a16:creationId xmlns:a16="http://schemas.microsoft.com/office/drawing/2014/main" id="{E6901B50-429A-78A5-76E2-236FCA82AA3E}"/>
                  </a:ext>
                </a:extLst>
              </p:cNvPr>
              <p:cNvSpPr/>
              <p:nvPr/>
            </p:nvSpPr>
            <p:spPr>
              <a:xfrm>
                <a:off x="3344016" y="397412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5004;p38">
                <a:extLst>
                  <a:ext uri="{FF2B5EF4-FFF2-40B4-BE49-F238E27FC236}">
                    <a16:creationId xmlns:a16="http://schemas.microsoft.com/office/drawing/2014/main" id="{931EB4F1-D06F-7411-C746-0EBA8F626F42}"/>
                  </a:ext>
                </a:extLst>
              </p:cNvPr>
              <p:cNvSpPr/>
              <p:nvPr/>
            </p:nvSpPr>
            <p:spPr>
              <a:xfrm>
                <a:off x="3289447" y="3974122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5005;p38">
                <a:extLst>
                  <a:ext uri="{FF2B5EF4-FFF2-40B4-BE49-F238E27FC236}">
                    <a16:creationId xmlns:a16="http://schemas.microsoft.com/office/drawing/2014/main" id="{FFCD8E1A-02BF-AB45-6D96-16594425A1C1}"/>
                  </a:ext>
                </a:extLst>
              </p:cNvPr>
              <p:cNvSpPr/>
              <p:nvPr/>
            </p:nvSpPr>
            <p:spPr>
              <a:xfrm>
                <a:off x="3234861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5006;p38">
                <a:extLst>
                  <a:ext uri="{FF2B5EF4-FFF2-40B4-BE49-F238E27FC236}">
                    <a16:creationId xmlns:a16="http://schemas.microsoft.com/office/drawing/2014/main" id="{9F74E27C-C6B5-50D7-550C-74F1BAC3AA36}"/>
                  </a:ext>
                </a:extLst>
              </p:cNvPr>
              <p:cNvSpPr/>
              <p:nvPr/>
            </p:nvSpPr>
            <p:spPr>
              <a:xfrm>
                <a:off x="3671444" y="391955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5007;p38">
                <a:extLst>
                  <a:ext uri="{FF2B5EF4-FFF2-40B4-BE49-F238E27FC236}">
                    <a16:creationId xmlns:a16="http://schemas.microsoft.com/office/drawing/2014/main" id="{E46BA55C-083F-FD16-D969-C30BE716829C}"/>
                  </a:ext>
                </a:extLst>
              </p:cNvPr>
              <p:cNvSpPr/>
              <p:nvPr/>
            </p:nvSpPr>
            <p:spPr>
              <a:xfrm>
                <a:off x="3507739" y="391955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5008;p38">
                <a:extLst>
                  <a:ext uri="{FF2B5EF4-FFF2-40B4-BE49-F238E27FC236}">
                    <a16:creationId xmlns:a16="http://schemas.microsoft.com/office/drawing/2014/main" id="{3370C5F2-E9A4-BE0C-3B98-62AC06168931}"/>
                  </a:ext>
                </a:extLst>
              </p:cNvPr>
              <p:cNvSpPr/>
              <p:nvPr/>
            </p:nvSpPr>
            <p:spPr>
              <a:xfrm>
                <a:off x="3398566" y="391955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5009;p38">
                <a:extLst>
                  <a:ext uri="{FF2B5EF4-FFF2-40B4-BE49-F238E27FC236}">
                    <a16:creationId xmlns:a16="http://schemas.microsoft.com/office/drawing/2014/main" id="{C3CAD044-242E-5329-70A9-4A33BE683EB9}"/>
                  </a:ext>
                </a:extLst>
              </p:cNvPr>
              <p:cNvSpPr/>
              <p:nvPr/>
            </p:nvSpPr>
            <p:spPr>
              <a:xfrm>
                <a:off x="3289447" y="391955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5010;p38">
              <a:extLst>
                <a:ext uri="{FF2B5EF4-FFF2-40B4-BE49-F238E27FC236}">
                  <a16:creationId xmlns:a16="http://schemas.microsoft.com/office/drawing/2014/main" id="{BB250B64-9506-4BC3-CC9D-1D6E25F11ADE}"/>
                </a:ext>
              </a:extLst>
            </p:cNvPr>
            <p:cNvSpPr/>
            <p:nvPr/>
          </p:nvSpPr>
          <p:spPr>
            <a:xfrm>
              <a:off x="973925" y="3186125"/>
              <a:ext cx="209700" cy="22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5011;p38">
              <a:extLst>
                <a:ext uri="{FF2B5EF4-FFF2-40B4-BE49-F238E27FC236}">
                  <a16:creationId xmlns:a16="http://schemas.microsoft.com/office/drawing/2014/main" id="{B757B566-8FA9-4317-4E5F-29189C1E6493}"/>
                </a:ext>
              </a:extLst>
            </p:cNvPr>
            <p:cNvGrpSpPr/>
            <p:nvPr/>
          </p:nvGrpSpPr>
          <p:grpSpPr>
            <a:xfrm rot="283108">
              <a:off x="777931" y="3104526"/>
              <a:ext cx="600293" cy="491137"/>
              <a:chOff x="3125724" y="3919553"/>
              <a:chExt cx="600289" cy="491134"/>
            </a:xfrm>
          </p:grpSpPr>
          <p:sp>
            <p:nvSpPr>
              <p:cNvPr id="44" name="Google Shape;5012;p38">
                <a:extLst>
                  <a:ext uri="{FF2B5EF4-FFF2-40B4-BE49-F238E27FC236}">
                    <a16:creationId xmlns:a16="http://schemas.microsoft.com/office/drawing/2014/main" id="{ED58712B-A0E2-1122-C36F-4F381683EB34}"/>
                  </a:ext>
                </a:extLst>
              </p:cNvPr>
              <p:cNvSpPr/>
              <p:nvPr/>
            </p:nvSpPr>
            <p:spPr>
              <a:xfrm>
                <a:off x="3507739" y="4356101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013;p38">
                <a:extLst>
                  <a:ext uri="{FF2B5EF4-FFF2-40B4-BE49-F238E27FC236}">
                    <a16:creationId xmlns:a16="http://schemas.microsoft.com/office/drawing/2014/main" id="{DD0244D3-DD33-1605-1BC4-9FAA645A5200}"/>
                  </a:ext>
                </a:extLst>
              </p:cNvPr>
              <p:cNvSpPr/>
              <p:nvPr/>
            </p:nvSpPr>
            <p:spPr>
              <a:xfrm>
                <a:off x="3289447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014;p38">
                <a:extLst>
                  <a:ext uri="{FF2B5EF4-FFF2-40B4-BE49-F238E27FC236}">
                    <a16:creationId xmlns:a16="http://schemas.microsoft.com/office/drawing/2014/main" id="{510A5B93-6B23-B3F3-008E-AE551F7CEB03}"/>
                  </a:ext>
                </a:extLst>
              </p:cNvPr>
              <p:cNvSpPr/>
              <p:nvPr/>
            </p:nvSpPr>
            <p:spPr>
              <a:xfrm>
                <a:off x="3562271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015;p38">
                <a:extLst>
                  <a:ext uri="{FF2B5EF4-FFF2-40B4-BE49-F238E27FC236}">
                    <a16:creationId xmlns:a16="http://schemas.microsoft.com/office/drawing/2014/main" id="{CEF264E4-575F-CDB6-CBCA-8C99BD7F38C7}"/>
                  </a:ext>
                </a:extLst>
              </p:cNvPr>
              <p:cNvSpPr/>
              <p:nvPr/>
            </p:nvSpPr>
            <p:spPr>
              <a:xfrm>
                <a:off x="3234861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016;p38">
                <a:extLst>
                  <a:ext uri="{FF2B5EF4-FFF2-40B4-BE49-F238E27FC236}">
                    <a16:creationId xmlns:a16="http://schemas.microsoft.com/office/drawing/2014/main" id="{040293E2-5C30-89DC-0B39-F4B1F54455E2}"/>
                  </a:ext>
                </a:extLst>
              </p:cNvPr>
              <p:cNvSpPr/>
              <p:nvPr/>
            </p:nvSpPr>
            <p:spPr>
              <a:xfrm>
                <a:off x="3562271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017;p38">
                <a:extLst>
                  <a:ext uri="{FF2B5EF4-FFF2-40B4-BE49-F238E27FC236}">
                    <a16:creationId xmlns:a16="http://schemas.microsoft.com/office/drawing/2014/main" id="{2AB2775C-35B5-216D-6A9C-3AE6C923FD49}"/>
                  </a:ext>
                </a:extLst>
              </p:cNvPr>
              <p:cNvSpPr/>
              <p:nvPr/>
            </p:nvSpPr>
            <p:spPr>
              <a:xfrm>
                <a:off x="3234861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18;p38">
                <a:extLst>
                  <a:ext uri="{FF2B5EF4-FFF2-40B4-BE49-F238E27FC236}">
                    <a16:creationId xmlns:a16="http://schemas.microsoft.com/office/drawing/2014/main" id="{73B09B67-65E2-F0AA-28F9-9388B9D5683B}"/>
                  </a:ext>
                </a:extLst>
              </p:cNvPr>
              <p:cNvSpPr/>
              <p:nvPr/>
            </p:nvSpPr>
            <p:spPr>
              <a:xfrm>
                <a:off x="3562271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019;p38">
                <a:extLst>
                  <a:ext uri="{FF2B5EF4-FFF2-40B4-BE49-F238E27FC236}">
                    <a16:creationId xmlns:a16="http://schemas.microsoft.com/office/drawing/2014/main" id="{AF0B84BB-B5BF-AEC1-95D9-9C4787F224D7}"/>
                  </a:ext>
                </a:extLst>
              </p:cNvPr>
              <p:cNvSpPr/>
              <p:nvPr/>
            </p:nvSpPr>
            <p:spPr>
              <a:xfrm>
                <a:off x="3507739" y="419237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020;p38">
                <a:extLst>
                  <a:ext uri="{FF2B5EF4-FFF2-40B4-BE49-F238E27FC236}">
                    <a16:creationId xmlns:a16="http://schemas.microsoft.com/office/drawing/2014/main" id="{4D101A56-7289-D3E7-0551-9B0E385C47A4}"/>
                  </a:ext>
                </a:extLst>
              </p:cNvPr>
              <p:cNvSpPr/>
              <p:nvPr/>
            </p:nvSpPr>
            <p:spPr>
              <a:xfrm>
                <a:off x="3453153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021;p38">
                <a:extLst>
                  <a:ext uri="{FF2B5EF4-FFF2-40B4-BE49-F238E27FC236}">
                    <a16:creationId xmlns:a16="http://schemas.microsoft.com/office/drawing/2014/main" id="{5B37B308-BC83-324D-7F92-5EC51D46DD51}"/>
                  </a:ext>
                </a:extLst>
              </p:cNvPr>
              <p:cNvSpPr/>
              <p:nvPr/>
            </p:nvSpPr>
            <p:spPr>
              <a:xfrm>
                <a:off x="3398566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022;p38">
                <a:extLst>
                  <a:ext uri="{FF2B5EF4-FFF2-40B4-BE49-F238E27FC236}">
                    <a16:creationId xmlns:a16="http://schemas.microsoft.com/office/drawing/2014/main" id="{E0D0C348-4813-7569-E413-EA6F95FA9794}"/>
                  </a:ext>
                </a:extLst>
              </p:cNvPr>
              <p:cNvSpPr/>
              <p:nvPr/>
            </p:nvSpPr>
            <p:spPr>
              <a:xfrm>
                <a:off x="3344016" y="419237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023;p38">
                <a:extLst>
                  <a:ext uri="{FF2B5EF4-FFF2-40B4-BE49-F238E27FC236}">
                    <a16:creationId xmlns:a16="http://schemas.microsoft.com/office/drawing/2014/main" id="{2501D1D5-6637-3A15-1305-EF36101C920F}"/>
                  </a:ext>
                </a:extLst>
              </p:cNvPr>
              <p:cNvSpPr/>
              <p:nvPr/>
            </p:nvSpPr>
            <p:spPr>
              <a:xfrm>
                <a:off x="3289447" y="419237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024;p38">
                <a:extLst>
                  <a:ext uri="{FF2B5EF4-FFF2-40B4-BE49-F238E27FC236}">
                    <a16:creationId xmlns:a16="http://schemas.microsoft.com/office/drawing/2014/main" id="{581A1F85-0329-D397-265B-91EB050CC1D0}"/>
                  </a:ext>
                </a:extLst>
              </p:cNvPr>
              <p:cNvSpPr/>
              <p:nvPr/>
            </p:nvSpPr>
            <p:spPr>
              <a:xfrm>
                <a:off x="3234861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25;p38">
                <a:extLst>
                  <a:ext uri="{FF2B5EF4-FFF2-40B4-BE49-F238E27FC236}">
                    <a16:creationId xmlns:a16="http://schemas.microsoft.com/office/drawing/2014/main" id="{9DF7C012-5D1C-B52A-366A-31377CCEFEC6}"/>
                  </a:ext>
                </a:extLst>
              </p:cNvPr>
              <p:cNvSpPr/>
              <p:nvPr/>
            </p:nvSpPr>
            <p:spPr>
              <a:xfrm>
                <a:off x="3125724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026;p38">
                <a:extLst>
                  <a:ext uri="{FF2B5EF4-FFF2-40B4-BE49-F238E27FC236}">
                    <a16:creationId xmlns:a16="http://schemas.microsoft.com/office/drawing/2014/main" id="{1B5E7B09-AF8F-4E59-31C9-D6C19019453C}"/>
                  </a:ext>
                </a:extLst>
              </p:cNvPr>
              <p:cNvSpPr/>
              <p:nvPr/>
            </p:nvSpPr>
            <p:spPr>
              <a:xfrm>
                <a:off x="3562271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027;p38">
                <a:extLst>
                  <a:ext uri="{FF2B5EF4-FFF2-40B4-BE49-F238E27FC236}">
                    <a16:creationId xmlns:a16="http://schemas.microsoft.com/office/drawing/2014/main" id="{1E622258-6195-C94D-D9DE-11F6C1058E35}"/>
                  </a:ext>
                </a:extLst>
              </p:cNvPr>
              <p:cNvSpPr/>
              <p:nvPr/>
            </p:nvSpPr>
            <p:spPr>
              <a:xfrm>
                <a:off x="3507739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028;p38">
                <a:extLst>
                  <a:ext uri="{FF2B5EF4-FFF2-40B4-BE49-F238E27FC236}">
                    <a16:creationId xmlns:a16="http://schemas.microsoft.com/office/drawing/2014/main" id="{30847850-E347-ABE1-9A5F-F3C142734F63}"/>
                  </a:ext>
                </a:extLst>
              </p:cNvPr>
              <p:cNvSpPr/>
              <p:nvPr/>
            </p:nvSpPr>
            <p:spPr>
              <a:xfrm>
                <a:off x="3289447" y="4137845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5029;p38">
                <a:extLst>
                  <a:ext uri="{FF2B5EF4-FFF2-40B4-BE49-F238E27FC236}">
                    <a16:creationId xmlns:a16="http://schemas.microsoft.com/office/drawing/2014/main" id="{30B569A4-42A6-DD82-1290-749278687636}"/>
                  </a:ext>
                </a:extLst>
              </p:cNvPr>
              <p:cNvSpPr/>
              <p:nvPr/>
            </p:nvSpPr>
            <p:spPr>
              <a:xfrm>
                <a:off x="3234861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5030;p38">
                <a:extLst>
                  <a:ext uri="{FF2B5EF4-FFF2-40B4-BE49-F238E27FC236}">
                    <a16:creationId xmlns:a16="http://schemas.microsoft.com/office/drawing/2014/main" id="{371AB0EE-2570-528B-E470-B236EF26D350}"/>
                  </a:ext>
                </a:extLst>
              </p:cNvPr>
              <p:cNvSpPr/>
              <p:nvPr/>
            </p:nvSpPr>
            <p:spPr>
              <a:xfrm>
                <a:off x="3125724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5031;p38">
                <a:extLst>
                  <a:ext uri="{FF2B5EF4-FFF2-40B4-BE49-F238E27FC236}">
                    <a16:creationId xmlns:a16="http://schemas.microsoft.com/office/drawing/2014/main" id="{FD91F474-9988-BAC1-F7DD-36C1AE72BC3C}"/>
                  </a:ext>
                </a:extLst>
              </p:cNvPr>
              <p:cNvSpPr/>
              <p:nvPr/>
            </p:nvSpPr>
            <p:spPr>
              <a:xfrm>
                <a:off x="3616858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5032;p38">
                <a:extLst>
                  <a:ext uri="{FF2B5EF4-FFF2-40B4-BE49-F238E27FC236}">
                    <a16:creationId xmlns:a16="http://schemas.microsoft.com/office/drawing/2014/main" id="{31DA5B6B-80D9-42BB-D736-3377C0C9D87D}"/>
                  </a:ext>
                </a:extLst>
              </p:cNvPr>
              <p:cNvSpPr/>
              <p:nvPr/>
            </p:nvSpPr>
            <p:spPr>
              <a:xfrm>
                <a:off x="3562271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5033;p38">
                <a:extLst>
                  <a:ext uri="{FF2B5EF4-FFF2-40B4-BE49-F238E27FC236}">
                    <a16:creationId xmlns:a16="http://schemas.microsoft.com/office/drawing/2014/main" id="{0A2637A9-29CA-17A4-3488-C92804FD8315}"/>
                  </a:ext>
                </a:extLst>
              </p:cNvPr>
              <p:cNvSpPr/>
              <p:nvPr/>
            </p:nvSpPr>
            <p:spPr>
              <a:xfrm>
                <a:off x="3507739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5034;p38">
                <a:extLst>
                  <a:ext uri="{FF2B5EF4-FFF2-40B4-BE49-F238E27FC236}">
                    <a16:creationId xmlns:a16="http://schemas.microsoft.com/office/drawing/2014/main" id="{453ACEE4-4AD6-BF3C-13E4-22A812638CAB}"/>
                  </a:ext>
                </a:extLst>
              </p:cNvPr>
              <p:cNvSpPr/>
              <p:nvPr/>
            </p:nvSpPr>
            <p:spPr>
              <a:xfrm>
                <a:off x="3453153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5035;p38">
                <a:extLst>
                  <a:ext uri="{FF2B5EF4-FFF2-40B4-BE49-F238E27FC236}">
                    <a16:creationId xmlns:a16="http://schemas.microsoft.com/office/drawing/2014/main" id="{9F2200EA-87C6-8697-E19A-37FE70DEBE65}"/>
                  </a:ext>
                </a:extLst>
              </p:cNvPr>
              <p:cNvSpPr/>
              <p:nvPr/>
            </p:nvSpPr>
            <p:spPr>
              <a:xfrm>
                <a:off x="3398566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5036;p38">
                <a:extLst>
                  <a:ext uri="{FF2B5EF4-FFF2-40B4-BE49-F238E27FC236}">
                    <a16:creationId xmlns:a16="http://schemas.microsoft.com/office/drawing/2014/main" id="{264977EF-02A5-4F6C-55FD-260364B89BE5}"/>
                  </a:ext>
                </a:extLst>
              </p:cNvPr>
              <p:cNvSpPr/>
              <p:nvPr/>
            </p:nvSpPr>
            <p:spPr>
              <a:xfrm>
                <a:off x="3344016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5037;p38">
                <a:extLst>
                  <a:ext uri="{FF2B5EF4-FFF2-40B4-BE49-F238E27FC236}">
                    <a16:creationId xmlns:a16="http://schemas.microsoft.com/office/drawing/2014/main" id="{CFD0BCEC-1F4F-9EFC-2CBC-121C472D1301}"/>
                  </a:ext>
                </a:extLst>
              </p:cNvPr>
              <p:cNvSpPr/>
              <p:nvPr/>
            </p:nvSpPr>
            <p:spPr>
              <a:xfrm>
                <a:off x="3289447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5038;p38">
                <a:extLst>
                  <a:ext uri="{FF2B5EF4-FFF2-40B4-BE49-F238E27FC236}">
                    <a16:creationId xmlns:a16="http://schemas.microsoft.com/office/drawing/2014/main" id="{B3A17BF1-BB6C-85B2-6B30-C1F476797C94}"/>
                  </a:ext>
                </a:extLst>
              </p:cNvPr>
              <p:cNvSpPr/>
              <p:nvPr/>
            </p:nvSpPr>
            <p:spPr>
              <a:xfrm>
                <a:off x="3234861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5039;p38">
                <a:extLst>
                  <a:ext uri="{FF2B5EF4-FFF2-40B4-BE49-F238E27FC236}">
                    <a16:creationId xmlns:a16="http://schemas.microsoft.com/office/drawing/2014/main" id="{F81475D4-8855-1EA2-1E4C-B05862B43850}"/>
                  </a:ext>
                </a:extLst>
              </p:cNvPr>
              <p:cNvSpPr/>
              <p:nvPr/>
            </p:nvSpPr>
            <p:spPr>
              <a:xfrm>
                <a:off x="3180310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5040;p38">
                <a:extLst>
                  <a:ext uri="{FF2B5EF4-FFF2-40B4-BE49-F238E27FC236}">
                    <a16:creationId xmlns:a16="http://schemas.microsoft.com/office/drawing/2014/main" id="{8FF2174B-78BB-FB1B-5415-E6E17D78D799}"/>
                  </a:ext>
                </a:extLst>
              </p:cNvPr>
              <p:cNvSpPr/>
              <p:nvPr/>
            </p:nvSpPr>
            <p:spPr>
              <a:xfrm>
                <a:off x="3125724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5041;p38">
                <a:extLst>
                  <a:ext uri="{FF2B5EF4-FFF2-40B4-BE49-F238E27FC236}">
                    <a16:creationId xmlns:a16="http://schemas.microsoft.com/office/drawing/2014/main" id="{F2E99972-1EAB-1A15-88AA-3F1CD17DA7C7}"/>
                  </a:ext>
                </a:extLst>
              </p:cNvPr>
              <p:cNvSpPr/>
              <p:nvPr/>
            </p:nvSpPr>
            <p:spPr>
              <a:xfrm>
                <a:off x="3671444" y="402867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5042;p38">
                <a:extLst>
                  <a:ext uri="{FF2B5EF4-FFF2-40B4-BE49-F238E27FC236}">
                    <a16:creationId xmlns:a16="http://schemas.microsoft.com/office/drawing/2014/main" id="{3AE49D9D-92D0-77D2-DD8F-2327CF4756B5}"/>
                  </a:ext>
                </a:extLst>
              </p:cNvPr>
              <p:cNvSpPr/>
              <p:nvPr/>
            </p:nvSpPr>
            <p:spPr>
              <a:xfrm>
                <a:off x="3616858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5043;p38">
                <a:extLst>
                  <a:ext uri="{FF2B5EF4-FFF2-40B4-BE49-F238E27FC236}">
                    <a16:creationId xmlns:a16="http://schemas.microsoft.com/office/drawing/2014/main" id="{C3B6E65C-6006-7336-CF52-B49B32E406AE}"/>
                  </a:ext>
                </a:extLst>
              </p:cNvPr>
              <p:cNvSpPr/>
              <p:nvPr/>
            </p:nvSpPr>
            <p:spPr>
              <a:xfrm>
                <a:off x="3562271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5044;p38">
                <a:extLst>
                  <a:ext uri="{FF2B5EF4-FFF2-40B4-BE49-F238E27FC236}">
                    <a16:creationId xmlns:a16="http://schemas.microsoft.com/office/drawing/2014/main" id="{48A970CE-7CE7-EFF9-DF74-D16ECE7DDDC4}"/>
                  </a:ext>
                </a:extLst>
              </p:cNvPr>
              <p:cNvSpPr/>
              <p:nvPr/>
            </p:nvSpPr>
            <p:spPr>
              <a:xfrm>
                <a:off x="3507739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5045;p38">
                <a:extLst>
                  <a:ext uri="{FF2B5EF4-FFF2-40B4-BE49-F238E27FC236}">
                    <a16:creationId xmlns:a16="http://schemas.microsoft.com/office/drawing/2014/main" id="{F27DD0C1-D3D7-2E0D-50CC-70D9142C5ED0}"/>
                  </a:ext>
                </a:extLst>
              </p:cNvPr>
              <p:cNvSpPr/>
              <p:nvPr/>
            </p:nvSpPr>
            <p:spPr>
              <a:xfrm>
                <a:off x="3289447" y="4028672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5046;p38">
                <a:extLst>
                  <a:ext uri="{FF2B5EF4-FFF2-40B4-BE49-F238E27FC236}">
                    <a16:creationId xmlns:a16="http://schemas.microsoft.com/office/drawing/2014/main" id="{FAFB9B24-2F30-3FFE-D2C2-9787A7FC57B3}"/>
                  </a:ext>
                </a:extLst>
              </p:cNvPr>
              <p:cNvSpPr/>
              <p:nvPr/>
            </p:nvSpPr>
            <p:spPr>
              <a:xfrm>
                <a:off x="3234861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5047;p38">
                <a:extLst>
                  <a:ext uri="{FF2B5EF4-FFF2-40B4-BE49-F238E27FC236}">
                    <a16:creationId xmlns:a16="http://schemas.microsoft.com/office/drawing/2014/main" id="{C40DA663-E74E-8380-EE3F-506CC0549A84}"/>
                  </a:ext>
                </a:extLst>
              </p:cNvPr>
              <p:cNvSpPr/>
              <p:nvPr/>
            </p:nvSpPr>
            <p:spPr>
              <a:xfrm>
                <a:off x="3180310" y="402867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5048;p38">
                <a:extLst>
                  <a:ext uri="{FF2B5EF4-FFF2-40B4-BE49-F238E27FC236}">
                    <a16:creationId xmlns:a16="http://schemas.microsoft.com/office/drawing/2014/main" id="{F0BBD1BD-457C-A1DB-4CEB-2E83DAAAC997}"/>
                  </a:ext>
                </a:extLst>
              </p:cNvPr>
              <p:cNvSpPr/>
              <p:nvPr/>
            </p:nvSpPr>
            <p:spPr>
              <a:xfrm>
                <a:off x="3671444" y="397412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5049;p38">
                <a:extLst>
                  <a:ext uri="{FF2B5EF4-FFF2-40B4-BE49-F238E27FC236}">
                    <a16:creationId xmlns:a16="http://schemas.microsoft.com/office/drawing/2014/main" id="{924E329A-E154-C089-4F82-DEF8A1FC34B0}"/>
                  </a:ext>
                </a:extLst>
              </p:cNvPr>
              <p:cNvSpPr/>
              <p:nvPr/>
            </p:nvSpPr>
            <p:spPr>
              <a:xfrm>
                <a:off x="3562271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5050;p38">
                <a:extLst>
                  <a:ext uri="{FF2B5EF4-FFF2-40B4-BE49-F238E27FC236}">
                    <a16:creationId xmlns:a16="http://schemas.microsoft.com/office/drawing/2014/main" id="{A15D2FAC-E086-6AB7-2F43-8DA7F460B2AB}"/>
                  </a:ext>
                </a:extLst>
              </p:cNvPr>
              <p:cNvSpPr/>
              <p:nvPr/>
            </p:nvSpPr>
            <p:spPr>
              <a:xfrm>
                <a:off x="3507739" y="397412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5051;p38">
                <a:extLst>
                  <a:ext uri="{FF2B5EF4-FFF2-40B4-BE49-F238E27FC236}">
                    <a16:creationId xmlns:a16="http://schemas.microsoft.com/office/drawing/2014/main" id="{D3E563E7-B744-4070-BCA6-F0EC53BEF009}"/>
                  </a:ext>
                </a:extLst>
              </p:cNvPr>
              <p:cNvSpPr/>
              <p:nvPr/>
            </p:nvSpPr>
            <p:spPr>
              <a:xfrm>
                <a:off x="3453153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5052;p38">
                <a:extLst>
                  <a:ext uri="{FF2B5EF4-FFF2-40B4-BE49-F238E27FC236}">
                    <a16:creationId xmlns:a16="http://schemas.microsoft.com/office/drawing/2014/main" id="{A54A7A6D-C579-055F-C0AF-1975984CF3AF}"/>
                  </a:ext>
                </a:extLst>
              </p:cNvPr>
              <p:cNvSpPr/>
              <p:nvPr/>
            </p:nvSpPr>
            <p:spPr>
              <a:xfrm>
                <a:off x="3398566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5053;p38">
                <a:extLst>
                  <a:ext uri="{FF2B5EF4-FFF2-40B4-BE49-F238E27FC236}">
                    <a16:creationId xmlns:a16="http://schemas.microsoft.com/office/drawing/2014/main" id="{E4E29256-7D11-A3C3-A27B-31A80907C082}"/>
                  </a:ext>
                </a:extLst>
              </p:cNvPr>
              <p:cNvSpPr/>
              <p:nvPr/>
            </p:nvSpPr>
            <p:spPr>
              <a:xfrm>
                <a:off x="3344016" y="397412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5054;p38">
                <a:extLst>
                  <a:ext uri="{FF2B5EF4-FFF2-40B4-BE49-F238E27FC236}">
                    <a16:creationId xmlns:a16="http://schemas.microsoft.com/office/drawing/2014/main" id="{D6D4D78C-7B97-2E94-A4CF-81587520F720}"/>
                  </a:ext>
                </a:extLst>
              </p:cNvPr>
              <p:cNvSpPr/>
              <p:nvPr/>
            </p:nvSpPr>
            <p:spPr>
              <a:xfrm>
                <a:off x="3289447" y="3974122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5055;p38">
                <a:extLst>
                  <a:ext uri="{FF2B5EF4-FFF2-40B4-BE49-F238E27FC236}">
                    <a16:creationId xmlns:a16="http://schemas.microsoft.com/office/drawing/2014/main" id="{DE7C0456-A12F-8800-7CE0-F309EBC8C347}"/>
                  </a:ext>
                </a:extLst>
              </p:cNvPr>
              <p:cNvSpPr/>
              <p:nvPr/>
            </p:nvSpPr>
            <p:spPr>
              <a:xfrm>
                <a:off x="3234861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5056;p38">
                <a:extLst>
                  <a:ext uri="{FF2B5EF4-FFF2-40B4-BE49-F238E27FC236}">
                    <a16:creationId xmlns:a16="http://schemas.microsoft.com/office/drawing/2014/main" id="{8F337B80-0791-5432-6C65-6D339A267C06}"/>
                  </a:ext>
                </a:extLst>
              </p:cNvPr>
              <p:cNvSpPr/>
              <p:nvPr/>
            </p:nvSpPr>
            <p:spPr>
              <a:xfrm>
                <a:off x="3671444" y="391955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5057;p38">
                <a:extLst>
                  <a:ext uri="{FF2B5EF4-FFF2-40B4-BE49-F238E27FC236}">
                    <a16:creationId xmlns:a16="http://schemas.microsoft.com/office/drawing/2014/main" id="{CB08D3E6-5809-5BEB-86D2-971928A40530}"/>
                  </a:ext>
                </a:extLst>
              </p:cNvPr>
              <p:cNvSpPr/>
              <p:nvPr/>
            </p:nvSpPr>
            <p:spPr>
              <a:xfrm>
                <a:off x="3507739" y="391955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5058;p38">
                <a:extLst>
                  <a:ext uri="{FF2B5EF4-FFF2-40B4-BE49-F238E27FC236}">
                    <a16:creationId xmlns:a16="http://schemas.microsoft.com/office/drawing/2014/main" id="{2D8475E4-E6BA-4888-6C71-772C2199639E}"/>
                  </a:ext>
                </a:extLst>
              </p:cNvPr>
              <p:cNvSpPr/>
              <p:nvPr/>
            </p:nvSpPr>
            <p:spPr>
              <a:xfrm>
                <a:off x="3398566" y="391955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5059;p38">
                <a:extLst>
                  <a:ext uri="{FF2B5EF4-FFF2-40B4-BE49-F238E27FC236}">
                    <a16:creationId xmlns:a16="http://schemas.microsoft.com/office/drawing/2014/main" id="{F24ED5A9-3EB0-C007-F8F5-6A7B0D2A1412}"/>
                  </a:ext>
                </a:extLst>
              </p:cNvPr>
              <p:cNvSpPr/>
              <p:nvPr/>
            </p:nvSpPr>
            <p:spPr>
              <a:xfrm>
                <a:off x="3289447" y="391955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8" name="Google Shape;5060;p38">
            <a:extLst>
              <a:ext uri="{FF2B5EF4-FFF2-40B4-BE49-F238E27FC236}">
                <a16:creationId xmlns:a16="http://schemas.microsoft.com/office/drawing/2014/main" id="{501DD608-4194-4675-DA13-8A2B04C67958}"/>
              </a:ext>
            </a:extLst>
          </p:cNvPr>
          <p:cNvGrpSpPr/>
          <p:nvPr/>
        </p:nvGrpSpPr>
        <p:grpSpPr>
          <a:xfrm>
            <a:off x="7131485" y="3489181"/>
            <a:ext cx="436565" cy="381997"/>
            <a:chOff x="6316827" y="2820597"/>
            <a:chExt cx="436565" cy="381997"/>
          </a:xfrm>
        </p:grpSpPr>
        <p:grpSp>
          <p:nvGrpSpPr>
            <p:cNvPr id="2389" name="Google Shape;5061;p38">
              <a:extLst>
                <a:ext uri="{FF2B5EF4-FFF2-40B4-BE49-F238E27FC236}">
                  <a16:creationId xmlns:a16="http://schemas.microsoft.com/office/drawing/2014/main" id="{F3F36438-A4A6-E743-A5D2-7F65E8F6E755}"/>
                </a:ext>
              </a:extLst>
            </p:cNvPr>
            <p:cNvGrpSpPr/>
            <p:nvPr/>
          </p:nvGrpSpPr>
          <p:grpSpPr>
            <a:xfrm>
              <a:off x="6316827" y="2820597"/>
              <a:ext cx="436565" cy="381997"/>
              <a:chOff x="4278927" y="3974122"/>
              <a:chExt cx="436565" cy="381997"/>
            </a:xfrm>
          </p:grpSpPr>
          <p:sp>
            <p:nvSpPr>
              <p:cNvPr id="2424" name="Google Shape;5062;p38">
                <a:extLst>
                  <a:ext uri="{FF2B5EF4-FFF2-40B4-BE49-F238E27FC236}">
                    <a16:creationId xmlns:a16="http://schemas.microsoft.com/office/drawing/2014/main" id="{5F48F374-2044-6221-625B-068C8DE8C173}"/>
                  </a:ext>
                </a:extLst>
              </p:cNvPr>
              <p:cNvSpPr/>
              <p:nvPr/>
            </p:nvSpPr>
            <p:spPr>
              <a:xfrm>
                <a:off x="4660888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5063;p38">
                <a:extLst>
                  <a:ext uri="{FF2B5EF4-FFF2-40B4-BE49-F238E27FC236}">
                    <a16:creationId xmlns:a16="http://schemas.microsoft.com/office/drawing/2014/main" id="{A7BD6350-4802-3538-89E7-D9C95BA7B0C1}"/>
                  </a:ext>
                </a:extLst>
              </p:cNvPr>
              <p:cNvSpPr/>
              <p:nvPr/>
            </p:nvSpPr>
            <p:spPr>
              <a:xfrm>
                <a:off x="4278927" y="430155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5064;p38">
                <a:extLst>
                  <a:ext uri="{FF2B5EF4-FFF2-40B4-BE49-F238E27FC236}">
                    <a16:creationId xmlns:a16="http://schemas.microsoft.com/office/drawing/2014/main" id="{77832FDD-51C0-2DF4-0E13-7C8D506FED1D}"/>
                  </a:ext>
                </a:extLst>
              </p:cNvPr>
              <p:cNvSpPr/>
              <p:nvPr/>
            </p:nvSpPr>
            <p:spPr>
              <a:xfrm>
                <a:off x="4606356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5065;p38">
                <a:extLst>
                  <a:ext uri="{FF2B5EF4-FFF2-40B4-BE49-F238E27FC236}">
                    <a16:creationId xmlns:a16="http://schemas.microsoft.com/office/drawing/2014/main" id="{05A6DD71-A590-4A4F-F585-DA1E9AD78AAE}"/>
                  </a:ext>
                </a:extLst>
              </p:cNvPr>
              <p:cNvSpPr/>
              <p:nvPr/>
            </p:nvSpPr>
            <p:spPr>
              <a:xfrm>
                <a:off x="4551769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5066;p38">
                <a:extLst>
                  <a:ext uri="{FF2B5EF4-FFF2-40B4-BE49-F238E27FC236}">
                    <a16:creationId xmlns:a16="http://schemas.microsoft.com/office/drawing/2014/main" id="{CAC012B0-CE09-9749-1C96-B25CA2B23C53}"/>
                  </a:ext>
                </a:extLst>
              </p:cNvPr>
              <p:cNvSpPr/>
              <p:nvPr/>
            </p:nvSpPr>
            <p:spPr>
              <a:xfrm>
                <a:off x="4497183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5067;p38">
                <a:extLst>
                  <a:ext uri="{FF2B5EF4-FFF2-40B4-BE49-F238E27FC236}">
                    <a16:creationId xmlns:a16="http://schemas.microsoft.com/office/drawing/2014/main" id="{C0B474A2-D642-23E7-8548-6DE678E0885B}"/>
                  </a:ext>
                </a:extLst>
              </p:cNvPr>
              <p:cNvSpPr/>
              <p:nvPr/>
            </p:nvSpPr>
            <p:spPr>
              <a:xfrm>
                <a:off x="4442650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5068;p38">
                <a:extLst>
                  <a:ext uri="{FF2B5EF4-FFF2-40B4-BE49-F238E27FC236}">
                    <a16:creationId xmlns:a16="http://schemas.microsoft.com/office/drawing/2014/main" id="{E52D6907-B1DF-76EF-BF97-0E61D9542F9C}"/>
                  </a:ext>
                </a:extLst>
              </p:cNvPr>
              <p:cNvSpPr/>
              <p:nvPr/>
            </p:nvSpPr>
            <p:spPr>
              <a:xfrm>
                <a:off x="4388064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5069;p38">
                <a:extLst>
                  <a:ext uri="{FF2B5EF4-FFF2-40B4-BE49-F238E27FC236}">
                    <a16:creationId xmlns:a16="http://schemas.microsoft.com/office/drawing/2014/main" id="{F9913427-73FA-B03D-5A2C-43310B793F88}"/>
                  </a:ext>
                </a:extLst>
              </p:cNvPr>
              <p:cNvSpPr/>
              <p:nvPr/>
            </p:nvSpPr>
            <p:spPr>
              <a:xfrm>
                <a:off x="4333477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5070;p38">
                <a:extLst>
                  <a:ext uri="{FF2B5EF4-FFF2-40B4-BE49-F238E27FC236}">
                    <a16:creationId xmlns:a16="http://schemas.microsoft.com/office/drawing/2014/main" id="{694A3B89-31C2-EBD3-ED74-075CDABEAA7D}"/>
                  </a:ext>
                </a:extLst>
              </p:cNvPr>
              <p:cNvSpPr/>
              <p:nvPr/>
            </p:nvSpPr>
            <p:spPr>
              <a:xfrm>
                <a:off x="4660888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5071;p38">
                <a:extLst>
                  <a:ext uri="{FF2B5EF4-FFF2-40B4-BE49-F238E27FC236}">
                    <a16:creationId xmlns:a16="http://schemas.microsoft.com/office/drawing/2014/main" id="{8678525D-2E41-F6BF-CFB9-5108067D90F0}"/>
                  </a:ext>
                </a:extLst>
              </p:cNvPr>
              <p:cNvSpPr/>
              <p:nvPr/>
            </p:nvSpPr>
            <p:spPr>
              <a:xfrm>
                <a:off x="4606356" y="419237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5072;p38">
                <a:extLst>
                  <a:ext uri="{FF2B5EF4-FFF2-40B4-BE49-F238E27FC236}">
                    <a16:creationId xmlns:a16="http://schemas.microsoft.com/office/drawing/2014/main" id="{1BC29F6B-8945-9F67-A022-5A031ACA45CD}"/>
                  </a:ext>
                </a:extLst>
              </p:cNvPr>
              <p:cNvSpPr/>
              <p:nvPr/>
            </p:nvSpPr>
            <p:spPr>
              <a:xfrm>
                <a:off x="4333477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5073;p38">
                <a:extLst>
                  <a:ext uri="{FF2B5EF4-FFF2-40B4-BE49-F238E27FC236}">
                    <a16:creationId xmlns:a16="http://schemas.microsoft.com/office/drawing/2014/main" id="{8C813E4F-9A48-E5EA-D76E-BCDA40FA6BFF}"/>
                  </a:ext>
                </a:extLst>
              </p:cNvPr>
              <p:cNvSpPr/>
              <p:nvPr/>
            </p:nvSpPr>
            <p:spPr>
              <a:xfrm>
                <a:off x="4278927" y="419237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5074;p38">
                <a:extLst>
                  <a:ext uri="{FF2B5EF4-FFF2-40B4-BE49-F238E27FC236}">
                    <a16:creationId xmlns:a16="http://schemas.microsoft.com/office/drawing/2014/main" id="{3C1B155C-564A-B885-A3DD-49938DC68ED7}"/>
                  </a:ext>
                </a:extLst>
              </p:cNvPr>
              <p:cNvSpPr/>
              <p:nvPr/>
            </p:nvSpPr>
            <p:spPr>
              <a:xfrm>
                <a:off x="4660888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5075;p38">
                <a:extLst>
                  <a:ext uri="{FF2B5EF4-FFF2-40B4-BE49-F238E27FC236}">
                    <a16:creationId xmlns:a16="http://schemas.microsoft.com/office/drawing/2014/main" id="{FDAEE1FD-6BF2-02AC-6128-3ABA34EB0755}"/>
                  </a:ext>
                </a:extLst>
              </p:cNvPr>
              <p:cNvSpPr/>
              <p:nvPr/>
            </p:nvSpPr>
            <p:spPr>
              <a:xfrm>
                <a:off x="4606356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5076;p38">
                <a:extLst>
                  <a:ext uri="{FF2B5EF4-FFF2-40B4-BE49-F238E27FC236}">
                    <a16:creationId xmlns:a16="http://schemas.microsoft.com/office/drawing/2014/main" id="{9B8B5C94-D0AE-8EE6-3992-B0AD1F95324B}"/>
                  </a:ext>
                </a:extLst>
              </p:cNvPr>
              <p:cNvSpPr/>
              <p:nvPr/>
            </p:nvSpPr>
            <p:spPr>
              <a:xfrm>
                <a:off x="4551769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5077;p38">
                <a:extLst>
                  <a:ext uri="{FF2B5EF4-FFF2-40B4-BE49-F238E27FC236}">
                    <a16:creationId xmlns:a16="http://schemas.microsoft.com/office/drawing/2014/main" id="{773A785C-BC5F-302F-8851-562CB9B912BA}"/>
                  </a:ext>
                </a:extLst>
              </p:cNvPr>
              <p:cNvSpPr/>
              <p:nvPr/>
            </p:nvSpPr>
            <p:spPr>
              <a:xfrm>
                <a:off x="4497183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5078;p38">
                <a:extLst>
                  <a:ext uri="{FF2B5EF4-FFF2-40B4-BE49-F238E27FC236}">
                    <a16:creationId xmlns:a16="http://schemas.microsoft.com/office/drawing/2014/main" id="{2A23730B-9AC8-C0BB-14DA-66A68F1012A2}"/>
                  </a:ext>
                </a:extLst>
              </p:cNvPr>
              <p:cNvSpPr/>
              <p:nvPr/>
            </p:nvSpPr>
            <p:spPr>
              <a:xfrm>
                <a:off x="4442650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5079;p38">
                <a:extLst>
                  <a:ext uri="{FF2B5EF4-FFF2-40B4-BE49-F238E27FC236}">
                    <a16:creationId xmlns:a16="http://schemas.microsoft.com/office/drawing/2014/main" id="{A7AC6D3F-AF1E-1A2B-C06A-51DDFD77DF63}"/>
                  </a:ext>
                </a:extLst>
              </p:cNvPr>
              <p:cNvSpPr/>
              <p:nvPr/>
            </p:nvSpPr>
            <p:spPr>
              <a:xfrm>
                <a:off x="4388064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5080;p38">
                <a:extLst>
                  <a:ext uri="{FF2B5EF4-FFF2-40B4-BE49-F238E27FC236}">
                    <a16:creationId xmlns:a16="http://schemas.microsoft.com/office/drawing/2014/main" id="{9E4DDD78-86E6-07C4-2507-3BA900BFFD53}"/>
                  </a:ext>
                </a:extLst>
              </p:cNvPr>
              <p:cNvSpPr/>
              <p:nvPr/>
            </p:nvSpPr>
            <p:spPr>
              <a:xfrm>
                <a:off x="4333477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5081;p38">
                <a:extLst>
                  <a:ext uri="{FF2B5EF4-FFF2-40B4-BE49-F238E27FC236}">
                    <a16:creationId xmlns:a16="http://schemas.microsoft.com/office/drawing/2014/main" id="{6DE8E86B-9482-F1C7-CAB5-6E0ED8BCC8FF}"/>
                  </a:ext>
                </a:extLst>
              </p:cNvPr>
              <p:cNvSpPr/>
              <p:nvPr/>
            </p:nvSpPr>
            <p:spPr>
              <a:xfrm>
                <a:off x="4278927" y="4137845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5082;p38">
                <a:extLst>
                  <a:ext uri="{FF2B5EF4-FFF2-40B4-BE49-F238E27FC236}">
                    <a16:creationId xmlns:a16="http://schemas.microsoft.com/office/drawing/2014/main" id="{0CF10475-7B59-13CF-60F2-3B077BBBC0E0}"/>
                  </a:ext>
                </a:extLst>
              </p:cNvPr>
              <p:cNvSpPr/>
              <p:nvPr/>
            </p:nvSpPr>
            <p:spPr>
              <a:xfrm>
                <a:off x="4606356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5083;p38">
                <a:extLst>
                  <a:ext uri="{FF2B5EF4-FFF2-40B4-BE49-F238E27FC236}">
                    <a16:creationId xmlns:a16="http://schemas.microsoft.com/office/drawing/2014/main" id="{7C97A7C4-A13E-7672-C01B-255CD161AB7C}"/>
                  </a:ext>
                </a:extLst>
              </p:cNvPr>
              <p:cNvSpPr/>
              <p:nvPr/>
            </p:nvSpPr>
            <p:spPr>
              <a:xfrm>
                <a:off x="4497183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5084;p38">
                <a:extLst>
                  <a:ext uri="{FF2B5EF4-FFF2-40B4-BE49-F238E27FC236}">
                    <a16:creationId xmlns:a16="http://schemas.microsoft.com/office/drawing/2014/main" id="{40FBA2F9-3C52-C564-4B81-43AB70B82C05}"/>
                  </a:ext>
                </a:extLst>
              </p:cNvPr>
              <p:cNvSpPr/>
              <p:nvPr/>
            </p:nvSpPr>
            <p:spPr>
              <a:xfrm>
                <a:off x="4442650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5085;p38">
                <a:extLst>
                  <a:ext uri="{FF2B5EF4-FFF2-40B4-BE49-F238E27FC236}">
                    <a16:creationId xmlns:a16="http://schemas.microsoft.com/office/drawing/2014/main" id="{9C6CD627-4BF1-95CC-DDFE-BB52D4363110}"/>
                  </a:ext>
                </a:extLst>
              </p:cNvPr>
              <p:cNvSpPr/>
              <p:nvPr/>
            </p:nvSpPr>
            <p:spPr>
              <a:xfrm>
                <a:off x="4333477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5086;p38">
                <a:extLst>
                  <a:ext uri="{FF2B5EF4-FFF2-40B4-BE49-F238E27FC236}">
                    <a16:creationId xmlns:a16="http://schemas.microsoft.com/office/drawing/2014/main" id="{3593B7D4-457C-CE21-F975-0BE96E740F46}"/>
                  </a:ext>
                </a:extLst>
              </p:cNvPr>
              <p:cNvSpPr/>
              <p:nvPr/>
            </p:nvSpPr>
            <p:spPr>
              <a:xfrm>
                <a:off x="4606356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5087;p38">
                <a:extLst>
                  <a:ext uri="{FF2B5EF4-FFF2-40B4-BE49-F238E27FC236}">
                    <a16:creationId xmlns:a16="http://schemas.microsoft.com/office/drawing/2014/main" id="{08BCCAE0-5695-3845-22FE-1D36D1BC7EEC}"/>
                  </a:ext>
                </a:extLst>
              </p:cNvPr>
              <p:cNvSpPr/>
              <p:nvPr/>
            </p:nvSpPr>
            <p:spPr>
              <a:xfrm>
                <a:off x="4551769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5088;p38">
                <a:extLst>
                  <a:ext uri="{FF2B5EF4-FFF2-40B4-BE49-F238E27FC236}">
                    <a16:creationId xmlns:a16="http://schemas.microsoft.com/office/drawing/2014/main" id="{06FEB18F-29C2-1836-A6A8-EA2BF7EE6260}"/>
                  </a:ext>
                </a:extLst>
              </p:cNvPr>
              <p:cNvSpPr/>
              <p:nvPr/>
            </p:nvSpPr>
            <p:spPr>
              <a:xfrm>
                <a:off x="4497183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5089;p38">
                <a:extLst>
                  <a:ext uri="{FF2B5EF4-FFF2-40B4-BE49-F238E27FC236}">
                    <a16:creationId xmlns:a16="http://schemas.microsoft.com/office/drawing/2014/main" id="{83B5472C-2FDE-C3B2-AE84-1AAEDDF1EBA7}"/>
                  </a:ext>
                </a:extLst>
              </p:cNvPr>
              <p:cNvSpPr/>
              <p:nvPr/>
            </p:nvSpPr>
            <p:spPr>
              <a:xfrm>
                <a:off x="4442650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5090;p38">
                <a:extLst>
                  <a:ext uri="{FF2B5EF4-FFF2-40B4-BE49-F238E27FC236}">
                    <a16:creationId xmlns:a16="http://schemas.microsoft.com/office/drawing/2014/main" id="{E7D55A22-A04A-B7B9-5433-92F13A541BC5}"/>
                  </a:ext>
                </a:extLst>
              </p:cNvPr>
              <p:cNvSpPr/>
              <p:nvPr/>
            </p:nvSpPr>
            <p:spPr>
              <a:xfrm>
                <a:off x="4388064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5091;p38">
                <a:extLst>
                  <a:ext uri="{FF2B5EF4-FFF2-40B4-BE49-F238E27FC236}">
                    <a16:creationId xmlns:a16="http://schemas.microsoft.com/office/drawing/2014/main" id="{29F9B7A8-DA46-8AA2-F6A3-954151C6AFE5}"/>
                  </a:ext>
                </a:extLst>
              </p:cNvPr>
              <p:cNvSpPr/>
              <p:nvPr/>
            </p:nvSpPr>
            <p:spPr>
              <a:xfrm>
                <a:off x="4333477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5092;p38">
                <a:extLst>
                  <a:ext uri="{FF2B5EF4-FFF2-40B4-BE49-F238E27FC236}">
                    <a16:creationId xmlns:a16="http://schemas.microsoft.com/office/drawing/2014/main" id="{3BD49C3E-6AC7-7FFD-71E8-44A662FAF08A}"/>
                  </a:ext>
                </a:extLst>
              </p:cNvPr>
              <p:cNvSpPr/>
              <p:nvPr/>
            </p:nvSpPr>
            <p:spPr>
              <a:xfrm>
                <a:off x="4551769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5093;p38">
                <a:extLst>
                  <a:ext uri="{FF2B5EF4-FFF2-40B4-BE49-F238E27FC236}">
                    <a16:creationId xmlns:a16="http://schemas.microsoft.com/office/drawing/2014/main" id="{D0A81F81-22D2-0E3A-E1FE-C8E6083307F5}"/>
                  </a:ext>
                </a:extLst>
              </p:cNvPr>
              <p:cNvSpPr/>
              <p:nvPr/>
            </p:nvSpPr>
            <p:spPr>
              <a:xfrm>
                <a:off x="4388064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0" name="Google Shape;5094;p38">
              <a:extLst>
                <a:ext uri="{FF2B5EF4-FFF2-40B4-BE49-F238E27FC236}">
                  <a16:creationId xmlns:a16="http://schemas.microsoft.com/office/drawing/2014/main" id="{897A164D-7D0A-40AB-EF46-D584F3FFB483}"/>
                </a:ext>
              </a:extLst>
            </p:cNvPr>
            <p:cNvSpPr/>
            <p:nvPr/>
          </p:nvSpPr>
          <p:spPr>
            <a:xfrm>
              <a:off x="6419850" y="2928950"/>
              <a:ext cx="238200" cy="17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1" name="Google Shape;5095;p38">
              <a:extLst>
                <a:ext uri="{FF2B5EF4-FFF2-40B4-BE49-F238E27FC236}">
                  <a16:creationId xmlns:a16="http://schemas.microsoft.com/office/drawing/2014/main" id="{535F0F3F-2C02-70B6-36BD-4EEA2B79C0C8}"/>
                </a:ext>
              </a:extLst>
            </p:cNvPr>
            <p:cNvGrpSpPr/>
            <p:nvPr/>
          </p:nvGrpSpPr>
          <p:grpSpPr>
            <a:xfrm>
              <a:off x="6316827" y="2820597"/>
              <a:ext cx="436565" cy="381997"/>
              <a:chOff x="4278927" y="3974122"/>
              <a:chExt cx="436565" cy="381997"/>
            </a:xfrm>
          </p:grpSpPr>
          <p:sp>
            <p:nvSpPr>
              <p:cNvPr id="2392" name="Google Shape;5096;p38">
                <a:extLst>
                  <a:ext uri="{FF2B5EF4-FFF2-40B4-BE49-F238E27FC236}">
                    <a16:creationId xmlns:a16="http://schemas.microsoft.com/office/drawing/2014/main" id="{21D840E3-3D2F-054A-5E86-E7D03B38B90B}"/>
                  </a:ext>
                </a:extLst>
              </p:cNvPr>
              <p:cNvSpPr/>
              <p:nvPr/>
            </p:nvSpPr>
            <p:spPr>
              <a:xfrm>
                <a:off x="4660888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5097;p38">
                <a:extLst>
                  <a:ext uri="{FF2B5EF4-FFF2-40B4-BE49-F238E27FC236}">
                    <a16:creationId xmlns:a16="http://schemas.microsoft.com/office/drawing/2014/main" id="{B9337411-02A3-0BB3-041D-123CA6F06C4D}"/>
                  </a:ext>
                </a:extLst>
              </p:cNvPr>
              <p:cNvSpPr/>
              <p:nvPr/>
            </p:nvSpPr>
            <p:spPr>
              <a:xfrm>
                <a:off x="4278927" y="430155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5098;p38">
                <a:extLst>
                  <a:ext uri="{FF2B5EF4-FFF2-40B4-BE49-F238E27FC236}">
                    <a16:creationId xmlns:a16="http://schemas.microsoft.com/office/drawing/2014/main" id="{90668214-EFFC-031C-6B19-2410CE4B0D61}"/>
                  </a:ext>
                </a:extLst>
              </p:cNvPr>
              <p:cNvSpPr/>
              <p:nvPr/>
            </p:nvSpPr>
            <p:spPr>
              <a:xfrm>
                <a:off x="4606356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5099;p38">
                <a:extLst>
                  <a:ext uri="{FF2B5EF4-FFF2-40B4-BE49-F238E27FC236}">
                    <a16:creationId xmlns:a16="http://schemas.microsoft.com/office/drawing/2014/main" id="{2E546CD5-161D-80AF-65A0-747A8F810598}"/>
                  </a:ext>
                </a:extLst>
              </p:cNvPr>
              <p:cNvSpPr/>
              <p:nvPr/>
            </p:nvSpPr>
            <p:spPr>
              <a:xfrm>
                <a:off x="4551769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5100;p38">
                <a:extLst>
                  <a:ext uri="{FF2B5EF4-FFF2-40B4-BE49-F238E27FC236}">
                    <a16:creationId xmlns:a16="http://schemas.microsoft.com/office/drawing/2014/main" id="{BF9261FA-A83F-DC54-DED5-857F3657BDEE}"/>
                  </a:ext>
                </a:extLst>
              </p:cNvPr>
              <p:cNvSpPr/>
              <p:nvPr/>
            </p:nvSpPr>
            <p:spPr>
              <a:xfrm>
                <a:off x="4497183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5101;p38">
                <a:extLst>
                  <a:ext uri="{FF2B5EF4-FFF2-40B4-BE49-F238E27FC236}">
                    <a16:creationId xmlns:a16="http://schemas.microsoft.com/office/drawing/2014/main" id="{C70B8DAD-9EB9-869B-E29E-79A1CAF85A02}"/>
                  </a:ext>
                </a:extLst>
              </p:cNvPr>
              <p:cNvSpPr/>
              <p:nvPr/>
            </p:nvSpPr>
            <p:spPr>
              <a:xfrm>
                <a:off x="4442650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5102;p38">
                <a:extLst>
                  <a:ext uri="{FF2B5EF4-FFF2-40B4-BE49-F238E27FC236}">
                    <a16:creationId xmlns:a16="http://schemas.microsoft.com/office/drawing/2014/main" id="{FF814CC0-1020-F66E-C902-85D98A38F17C}"/>
                  </a:ext>
                </a:extLst>
              </p:cNvPr>
              <p:cNvSpPr/>
              <p:nvPr/>
            </p:nvSpPr>
            <p:spPr>
              <a:xfrm>
                <a:off x="4388064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5103;p38">
                <a:extLst>
                  <a:ext uri="{FF2B5EF4-FFF2-40B4-BE49-F238E27FC236}">
                    <a16:creationId xmlns:a16="http://schemas.microsoft.com/office/drawing/2014/main" id="{0ED94B9E-D2B4-AA35-8189-4A23A26735C9}"/>
                  </a:ext>
                </a:extLst>
              </p:cNvPr>
              <p:cNvSpPr/>
              <p:nvPr/>
            </p:nvSpPr>
            <p:spPr>
              <a:xfrm>
                <a:off x="4333477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5104;p38">
                <a:extLst>
                  <a:ext uri="{FF2B5EF4-FFF2-40B4-BE49-F238E27FC236}">
                    <a16:creationId xmlns:a16="http://schemas.microsoft.com/office/drawing/2014/main" id="{CB9F6F3B-F2E2-A240-B309-8FD375D60F4F}"/>
                  </a:ext>
                </a:extLst>
              </p:cNvPr>
              <p:cNvSpPr/>
              <p:nvPr/>
            </p:nvSpPr>
            <p:spPr>
              <a:xfrm>
                <a:off x="4660888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FF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5105;p38">
                <a:extLst>
                  <a:ext uri="{FF2B5EF4-FFF2-40B4-BE49-F238E27FC236}">
                    <a16:creationId xmlns:a16="http://schemas.microsoft.com/office/drawing/2014/main" id="{9B4B6355-42D7-3715-6ADB-9F2644F1CCEE}"/>
                  </a:ext>
                </a:extLst>
              </p:cNvPr>
              <p:cNvSpPr/>
              <p:nvPr/>
            </p:nvSpPr>
            <p:spPr>
              <a:xfrm>
                <a:off x="4606356" y="419237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5106;p38">
                <a:extLst>
                  <a:ext uri="{FF2B5EF4-FFF2-40B4-BE49-F238E27FC236}">
                    <a16:creationId xmlns:a16="http://schemas.microsoft.com/office/drawing/2014/main" id="{A660FB4F-558A-8F64-16FA-098552C5066D}"/>
                  </a:ext>
                </a:extLst>
              </p:cNvPr>
              <p:cNvSpPr/>
              <p:nvPr/>
            </p:nvSpPr>
            <p:spPr>
              <a:xfrm>
                <a:off x="4333477" y="419237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5107;p38">
                <a:extLst>
                  <a:ext uri="{FF2B5EF4-FFF2-40B4-BE49-F238E27FC236}">
                    <a16:creationId xmlns:a16="http://schemas.microsoft.com/office/drawing/2014/main" id="{D3A01020-DFD1-8DB6-E61F-B064F8A2B1DD}"/>
                  </a:ext>
                </a:extLst>
              </p:cNvPr>
              <p:cNvSpPr/>
              <p:nvPr/>
            </p:nvSpPr>
            <p:spPr>
              <a:xfrm>
                <a:off x="4278927" y="419237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5108;p38">
                <a:extLst>
                  <a:ext uri="{FF2B5EF4-FFF2-40B4-BE49-F238E27FC236}">
                    <a16:creationId xmlns:a16="http://schemas.microsoft.com/office/drawing/2014/main" id="{59F05E22-F19E-5BEC-AACC-E18296112AB9}"/>
                  </a:ext>
                </a:extLst>
              </p:cNvPr>
              <p:cNvSpPr/>
              <p:nvPr/>
            </p:nvSpPr>
            <p:spPr>
              <a:xfrm>
                <a:off x="4660888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5109;p38">
                <a:extLst>
                  <a:ext uri="{FF2B5EF4-FFF2-40B4-BE49-F238E27FC236}">
                    <a16:creationId xmlns:a16="http://schemas.microsoft.com/office/drawing/2014/main" id="{5AD28E39-F34A-6F76-019E-8EBCCB35BE01}"/>
                  </a:ext>
                </a:extLst>
              </p:cNvPr>
              <p:cNvSpPr/>
              <p:nvPr/>
            </p:nvSpPr>
            <p:spPr>
              <a:xfrm>
                <a:off x="4606356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5110;p38">
                <a:extLst>
                  <a:ext uri="{FF2B5EF4-FFF2-40B4-BE49-F238E27FC236}">
                    <a16:creationId xmlns:a16="http://schemas.microsoft.com/office/drawing/2014/main" id="{FB2C295B-C850-AE7D-0923-D63E3AFA0412}"/>
                  </a:ext>
                </a:extLst>
              </p:cNvPr>
              <p:cNvSpPr/>
              <p:nvPr/>
            </p:nvSpPr>
            <p:spPr>
              <a:xfrm>
                <a:off x="4551769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5111;p38">
                <a:extLst>
                  <a:ext uri="{FF2B5EF4-FFF2-40B4-BE49-F238E27FC236}">
                    <a16:creationId xmlns:a16="http://schemas.microsoft.com/office/drawing/2014/main" id="{E664A1F5-C6DC-1BD1-640C-D274F81A3FF2}"/>
                  </a:ext>
                </a:extLst>
              </p:cNvPr>
              <p:cNvSpPr/>
              <p:nvPr/>
            </p:nvSpPr>
            <p:spPr>
              <a:xfrm>
                <a:off x="4497183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5112;p38">
                <a:extLst>
                  <a:ext uri="{FF2B5EF4-FFF2-40B4-BE49-F238E27FC236}">
                    <a16:creationId xmlns:a16="http://schemas.microsoft.com/office/drawing/2014/main" id="{181A01B0-8D0A-0D81-5F83-7387DA39C79F}"/>
                  </a:ext>
                </a:extLst>
              </p:cNvPr>
              <p:cNvSpPr/>
              <p:nvPr/>
            </p:nvSpPr>
            <p:spPr>
              <a:xfrm>
                <a:off x="4442650" y="4137845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5113;p38">
                <a:extLst>
                  <a:ext uri="{FF2B5EF4-FFF2-40B4-BE49-F238E27FC236}">
                    <a16:creationId xmlns:a16="http://schemas.microsoft.com/office/drawing/2014/main" id="{540EA90A-015F-7B38-DEB0-6B5BB5626025}"/>
                  </a:ext>
                </a:extLst>
              </p:cNvPr>
              <p:cNvSpPr/>
              <p:nvPr/>
            </p:nvSpPr>
            <p:spPr>
              <a:xfrm>
                <a:off x="4388064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5114;p38">
                <a:extLst>
                  <a:ext uri="{FF2B5EF4-FFF2-40B4-BE49-F238E27FC236}">
                    <a16:creationId xmlns:a16="http://schemas.microsoft.com/office/drawing/2014/main" id="{BDD8514B-2172-F810-CAD5-8E8D7FA9C557}"/>
                  </a:ext>
                </a:extLst>
              </p:cNvPr>
              <p:cNvSpPr/>
              <p:nvPr/>
            </p:nvSpPr>
            <p:spPr>
              <a:xfrm>
                <a:off x="4333477" y="4137845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5115;p38">
                <a:extLst>
                  <a:ext uri="{FF2B5EF4-FFF2-40B4-BE49-F238E27FC236}">
                    <a16:creationId xmlns:a16="http://schemas.microsoft.com/office/drawing/2014/main" id="{77D8876D-FDE9-ADD7-8376-E85312C9EF15}"/>
                  </a:ext>
                </a:extLst>
              </p:cNvPr>
              <p:cNvSpPr/>
              <p:nvPr/>
            </p:nvSpPr>
            <p:spPr>
              <a:xfrm>
                <a:off x="4278927" y="4137845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5116;p38">
                <a:extLst>
                  <a:ext uri="{FF2B5EF4-FFF2-40B4-BE49-F238E27FC236}">
                    <a16:creationId xmlns:a16="http://schemas.microsoft.com/office/drawing/2014/main" id="{3AD6CB46-66DF-1474-7F95-0E48EABA013C}"/>
                  </a:ext>
                </a:extLst>
              </p:cNvPr>
              <p:cNvSpPr/>
              <p:nvPr/>
            </p:nvSpPr>
            <p:spPr>
              <a:xfrm>
                <a:off x="4606356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5117;p38">
                <a:extLst>
                  <a:ext uri="{FF2B5EF4-FFF2-40B4-BE49-F238E27FC236}">
                    <a16:creationId xmlns:a16="http://schemas.microsoft.com/office/drawing/2014/main" id="{0E77414A-4C05-178F-353A-71BF64D561EA}"/>
                  </a:ext>
                </a:extLst>
              </p:cNvPr>
              <p:cNvSpPr/>
              <p:nvPr/>
            </p:nvSpPr>
            <p:spPr>
              <a:xfrm>
                <a:off x="4497183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5118;p38">
                <a:extLst>
                  <a:ext uri="{FF2B5EF4-FFF2-40B4-BE49-F238E27FC236}">
                    <a16:creationId xmlns:a16="http://schemas.microsoft.com/office/drawing/2014/main" id="{59957ADC-7EA9-ED6A-A12A-3C3BC3D7F75C}"/>
                  </a:ext>
                </a:extLst>
              </p:cNvPr>
              <p:cNvSpPr/>
              <p:nvPr/>
            </p:nvSpPr>
            <p:spPr>
              <a:xfrm>
                <a:off x="4442650" y="408325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5119;p38">
                <a:extLst>
                  <a:ext uri="{FF2B5EF4-FFF2-40B4-BE49-F238E27FC236}">
                    <a16:creationId xmlns:a16="http://schemas.microsoft.com/office/drawing/2014/main" id="{FA4D1BFC-88AA-552A-9A1E-746904BE2FED}"/>
                  </a:ext>
                </a:extLst>
              </p:cNvPr>
              <p:cNvSpPr/>
              <p:nvPr/>
            </p:nvSpPr>
            <p:spPr>
              <a:xfrm>
                <a:off x="4333477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5120;p38">
                <a:extLst>
                  <a:ext uri="{FF2B5EF4-FFF2-40B4-BE49-F238E27FC236}">
                    <a16:creationId xmlns:a16="http://schemas.microsoft.com/office/drawing/2014/main" id="{C7715A7A-8584-E591-795D-C6F9D1ACFF1C}"/>
                  </a:ext>
                </a:extLst>
              </p:cNvPr>
              <p:cNvSpPr/>
              <p:nvPr/>
            </p:nvSpPr>
            <p:spPr>
              <a:xfrm>
                <a:off x="4606356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5121;p38">
                <a:extLst>
                  <a:ext uri="{FF2B5EF4-FFF2-40B4-BE49-F238E27FC236}">
                    <a16:creationId xmlns:a16="http://schemas.microsoft.com/office/drawing/2014/main" id="{DA4F35F8-A06C-2FBC-24A5-105BCEC22A2A}"/>
                  </a:ext>
                </a:extLst>
              </p:cNvPr>
              <p:cNvSpPr/>
              <p:nvPr/>
            </p:nvSpPr>
            <p:spPr>
              <a:xfrm>
                <a:off x="4551769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5122;p38">
                <a:extLst>
                  <a:ext uri="{FF2B5EF4-FFF2-40B4-BE49-F238E27FC236}">
                    <a16:creationId xmlns:a16="http://schemas.microsoft.com/office/drawing/2014/main" id="{29C07B8F-5AC0-9775-B2A4-1B83EA5B9DB3}"/>
                  </a:ext>
                </a:extLst>
              </p:cNvPr>
              <p:cNvSpPr/>
              <p:nvPr/>
            </p:nvSpPr>
            <p:spPr>
              <a:xfrm>
                <a:off x="4497183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5123;p38">
                <a:extLst>
                  <a:ext uri="{FF2B5EF4-FFF2-40B4-BE49-F238E27FC236}">
                    <a16:creationId xmlns:a16="http://schemas.microsoft.com/office/drawing/2014/main" id="{57EFBE69-5B5A-9AED-7BE9-F47F8A5158B6}"/>
                  </a:ext>
                </a:extLst>
              </p:cNvPr>
              <p:cNvSpPr/>
              <p:nvPr/>
            </p:nvSpPr>
            <p:spPr>
              <a:xfrm>
                <a:off x="4442650" y="402867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5124;p38">
                <a:extLst>
                  <a:ext uri="{FF2B5EF4-FFF2-40B4-BE49-F238E27FC236}">
                    <a16:creationId xmlns:a16="http://schemas.microsoft.com/office/drawing/2014/main" id="{85B74BC9-98DD-5AFB-D3DF-7F228017827D}"/>
                  </a:ext>
                </a:extLst>
              </p:cNvPr>
              <p:cNvSpPr/>
              <p:nvPr/>
            </p:nvSpPr>
            <p:spPr>
              <a:xfrm>
                <a:off x="4388064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5125;p38">
                <a:extLst>
                  <a:ext uri="{FF2B5EF4-FFF2-40B4-BE49-F238E27FC236}">
                    <a16:creationId xmlns:a16="http://schemas.microsoft.com/office/drawing/2014/main" id="{83CFF38E-9220-3A41-99E3-1AF595451786}"/>
                  </a:ext>
                </a:extLst>
              </p:cNvPr>
              <p:cNvSpPr/>
              <p:nvPr/>
            </p:nvSpPr>
            <p:spPr>
              <a:xfrm>
                <a:off x="4333477" y="402867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5126;p38">
                <a:extLst>
                  <a:ext uri="{FF2B5EF4-FFF2-40B4-BE49-F238E27FC236}">
                    <a16:creationId xmlns:a16="http://schemas.microsoft.com/office/drawing/2014/main" id="{6A8CEE23-829C-A11A-9E3C-5D4C151D4B0F}"/>
                  </a:ext>
                </a:extLst>
              </p:cNvPr>
              <p:cNvSpPr/>
              <p:nvPr/>
            </p:nvSpPr>
            <p:spPr>
              <a:xfrm>
                <a:off x="4551769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5127;p38">
                <a:extLst>
                  <a:ext uri="{FF2B5EF4-FFF2-40B4-BE49-F238E27FC236}">
                    <a16:creationId xmlns:a16="http://schemas.microsoft.com/office/drawing/2014/main" id="{332D227F-80D4-256A-21BD-7C51B0B8EA91}"/>
                  </a:ext>
                </a:extLst>
              </p:cNvPr>
              <p:cNvSpPr/>
              <p:nvPr/>
            </p:nvSpPr>
            <p:spPr>
              <a:xfrm>
                <a:off x="4388064" y="397412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2" name="Google Shape;5245;p38">
            <a:extLst>
              <a:ext uri="{FF2B5EF4-FFF2-40B4-BE49-F238E27FC236}">
                <a16:creationId xmlns:a16="http://schemas.microsoft.com/office/drawing/2014/main" id="{C302DC65-7EF9-CF76-99C2-D54FB1657B54}"/>
              </a:ext>
            </a:extLst>
          </p:cNvPr>
          <p:cNvGrpSpPr/>
          <p:nvPr/>
        </p:nvGrpSpPr>
        <p:grpSpPr>
          <a:xfrm>
            <a:off x="8054920" y="1868588"/>
            <a:ext cx="654821" cy="600289"/>
            <a:chOff x="7769170" y="1947988"/>
            <a:chExt cx="654821" cy="600289"/>
          </a:xfrm>
        </p:grpSpPr>
        <p:grpSp>
          <p:nvGrpSpPr>
            <p:cNvPr id="2573" name="Google Shape;5246;p38">
              <a:extLst>
                <a:ext uri="{FF2B5EF4-FFF2-40B4-BE49-F238E27FC236}">
                  <a16:creationId xmlns:a16="http://schemas.microsoft.com/office/drawing/2014/main" id="{26BA0A7D-7DBD-E593-CDD6-B6D54115823B}"/>
                </a:ext>
              </a:extLst>
            </p:cNvPr>
            <p:cNvGrpSpPr/>
            <p:nvPr/>
          </p:nvGrpSpPr>
          <p:grpSpPr>
            <a:xfrm>
              <a:off x="7769170" y="1947988"/>
              <a:ext cx="654821" cy="600289"/>
              <a:chOff x="846645" y="1301313"/>
              <a:chExt cx="654821" cy="600289"/>
            </a:xfrm>
          </p:grpSpPr>
          <p:sp>
            <p:nvSpPr>
              <p:cNvPr id="2632" name="Google Shape;5247;p38">
                <a:extLst>
                  <a:ext uri="{FF2B5EF4-FFF2-40B4-BE49-F238E27FC236}">
                    <a16:creationId xmlns:a16="http://schemas.microsoft.com/office/drawing/2014/main" id="{3C179769-112F-A8FF-3AA2-8112755FF797}"/>
                  </a:ext>
                </a:extLst>
              </p:cNvPr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5248;p38">
                <a:extLst>
                  <a:ext uri="{FF2B5EF4-FFF2-40B4-BE49-F238E27FC236}">
                    <a16:creationId xmlns:a16="http://schemas.microsoft.com/office/drawing/2014/main" id="{92105C2E-9B86-B45D-80D1-24FBC8CB0086}"/>
                  </a:ext>
                </a:extLst>
              </p:cNvPr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5249;p38">
                <a:extLst>
                  <a:ext uri="{FF2B5EF4-FFF2-40B4-BE49-F238E27FC236}">
                    <a16:creationId xmlns:a16="http://schemas.microsoft.com/office/drawing/2014/main" id="{4B4046D2-430C-8A67-967C-DACC3213FFFA}"/>
                  </a:ext>
                </a:extLst>
              </p:cNvPr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5250;p38">
                <a:extLst>
                  <a:ext uri="{FF2B5EF4-FFF2-40B4-BE49-F238E27FC236}">
                    <a16:creationId xmlns:a16="http://schemas.microsoft.com/office/drawing/2014/main" id="{34D769BB-E844-9ED9-F5D4-688D27FB4DB8}"/>
                  </a:ext>
                </a:extLst>
              </p:cNvPr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5251;p38">
                <a:extLst>
                  <a:ext uri="{FF2B5EF4-FFF2-40B4-BE49-F238E27FC236}">
                    <a16:creationId xmlns:a16="http://schemas.microsoft.com/office/drawing/2014/main" id="{B2AA5EAF-5171-74DC-3C97-AB7E9174BDAB}"/>
                  </a:ext>
                </a:extLst>
              </p:cNvPr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5252;p38">
                <a:extLst>
                  <a:ext uri="{FF2B5EF4-FFF2-40B4-BE49-F238E27FC236}">
                    <a16:creationId xmlns:a16="http://schemas.microsoft.com/office/drawing/2014/main" id="{EAE1E7E0-6BED-CA17-C9B5-89C4A98E49A8}"/>
                  </a:ext>
                </a:extLst>
              </p:cNvPr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5253;p38">
                <a:extLst>
                  <a:ext uri="{FF2B5EF4-FFF2-40B4-BE49-F238E27FC236}">
                    <a16:creationId xmlns:a16="http://schemas.microsoft.com/office/drawing/2014/main" id="{58D3A809-2A92-5A60-635E-D41A0D407486}"/>
                  </a:ext>
                </a:extLst>
              </p:cNvPr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5254;p38">
                <a:extLst>
                  <a:ext uri="{FF2B5EF4-FFF2-40B4-BE49-F238E27FC236}">
                    <a16:creationId xmlns:a16="http://schemas.microsoft.com/office/drawing/2014/main" id="{0BA6CD53-8097-558B-119A-4CEE75F0D120}"/>
                  </a:ext>
                </a:extLst>
              </p:cNvPr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5255;p38">
                <a:extLst>
                  <a:ext uri="{FF2B5EF4-FFF2-40B4-BE49-F238E27FC236}">
                    <a16:creationId xmlns:a16="http://schemas.microsoft.com/office/drawing/2014/main" id="{DDDFD1A1-B1F4-1697-556B-55AD80793AE2}"/>
                  </a:ext>
                </a:extLst>
              </p:cNvPr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5256;p38">
                <a:extLst>
                  <a:ext uri="{FF2B5EF4-FFF2-40B4-BE49-F238E27FC236}">
                    <a16:creationId xmlns:a16="http://schemas.microsoft.com/office/drawing/2014/main" id="{FA2F92C6-1D73-48D4-71E7-01B2C4D00D3B}"/>
                  </a:ext>
                </a:extLst>
              </p:cNvPr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5257;p38">
                <a:extLst>
                  <a:ext uri="{FF2B5EF4-FFF2-40B4-BE49-F238E27FC236}">
                    <a16:creationId xmlns:a16="http://schemas.microsoft.com/office/drawing/2014/main" id="{0D879376-573E-B39E-9215-0A3F587B13A2}"/>
                  </a:ext>
                </a:extLst>
              </p:cNvPr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5258;p38">
                <a:extLst>
                  <a:ext uri="{FF2B5EF4-FFF2-40B4-BE49-F238E27FC236}">
                    <a16:creationId xmlns:a16="http://schemas.microsoft.com/office/drawing/2014/main" id="{86897DB3-0A21-181F-072F-0A96A22493A2}"/>
                  </a:ext>
                </a:extLst>
              </p:cNvPr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5259;p38">
                <a:extLst>
                  <a:ext uri="{FF2B5EF4-FFF2-40B4-BE49-F238E27FC236}">
                    <a16:creationId xmlns:a16="http://schemas.microsoft.com/office/drawing/2014/main" id="{9586ECD5-E349-F2EA-3DD0-B4566B2D3F9D}"/>
                  </a:ext>
                </a:extLst>
              </p:cNvPr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5260;p38">
                <a:extLst>
                  <a:ext uri="{FF2B5EF4-FFF2-40B4-BE49-F238E27FC236}">
                    <a16:creationId xmlns:a16="http://schemas.microsoft.com/office/drawing/2014/main" id="{E571C0DB-3E85-83D7-C4BD-CCDDB5A36E2F}"/>
                  </a:ext>
                </a:extLst>
              </p:cNvPr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5261;p38">
                <a:extLst>
                  <a:ext uri="{FF2B5EF4-FFF2-40B4-BE49-F238E27FC236}">
                    <a16:creationId xmlns:a16="http://schemas.microsoft.com/office/drawing/2014/main" id="{65A78F31-9C47-B33A-0CC1-EE71E4F794AD}"/>
                  </a:ext>
                </a:extLst>
              </p:cNvPr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5262;p38">
                <a:extLst>
                  <a:ext uri="{FF2B5EF4-FFF2-40B4-BE49-F238E27FC236}">
                    <a16:creationId xmlns:a16="http://schemas.microsoft.com/office/drawing/2014/main" id="{65FCC930-F468-F99A-6B20-FA5A1F6E61A6}"/>
                  </a:ext>
                </a:extLst>
              </p:cNvPr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5263;p38">
                <a:extLst>
                  <a:ext uri="{FF2B5EF4-FFF2-40B4-BE49-F238E27FC236}">
                    <a16:creationId xmlns:a16="http://schemas.microsoft.com/office/drawing/2014/main" id="{70F9A9C6-D7F5-8E52-DCBA-BF3DD02DB79E}"/>
                  </a:ext>
                </a:extLst>
              </p:cNvPr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5264;p38">
                <a:extLst>
                  <a:ext uri="{FF2B5EF4-FFF2-40B4-BE49-F238E27FC236}">
                    <a16:creationId xmlns:a16="http://schemas.microsoft.com/office/drawing/2014/main" id="{FFA2E394-B092-8105-4F07-6481DEA4D157}"/>
                  </a:ext>
                </a:extLst>
              </p:cNvPr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5265;p38">
                <a:extLst>
                  <a:ext uri="{FF2B5EF4-FFF2-40B4-BE49-F238E27FC236}">
                    <a16:creationId xmlns:a16="http://schemas.microsoft.com/office/drawing/2014/main" id="{519C93DC-5966-2F69-8F58-F03FAAE7B5D1}"/>
                  </a:ext>
                </a:extLst>
              </p:cNvPr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5266;p38">
                <a:extLst>
                  <a:ext uri="{FF2B5EF4-FFF2-40B4-BE49-F238E27FC236}">
                    <a16:creationId xmlns:a16="http://schemas.microsoft.com/office/drawing/2014/main" id="{F404D597-7B9C-E2E4-E93A-B3D47BB8BBF9}"/>
                  </a:ext>
                </a:extLst>
              </p:cNvPr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5267;p38">
                <a:extLst>
                  <a:ext uri="{FF2B5EF4-FFF2-40B4-BE49-F238E27FC236}">
                    <a16:creationId xmlns:a16="http://schemas.microsoft.com/office/drawing/2014/main" id="{7329CBA2-446F-4CC5-F7F6-4C10444049B8}"/>
                  </a:ext>
                </a:extLst>
              </p:cNvPr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5268;p38">
                <a:extLst>
                  <a:ext uri="{FF2B5EF4-FFF2-40B4-BE49-F238E27FC236}">
                    <a16:creationId xmlns:a16="http://schemas.microsoft.com/office/drawing/2014/main" id="{E72E0FE0-A058-C9EA-E3FB-6C67CE1A7B82}"/>
                  </a:ext>
                </a:extLst>
              </p:cNvPr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5269;p38">
                <a:extLst>
                  <a:ext uri="{FF2B5EF4-FFF2-40B4-BE49-F238E27FC236}">
                    <a16:creationId xmlns:a16="http://schemas.microsoft.com/office/drawing/2014/main" id="{4F3BA880-A814-E4F8-743A-B3BAAD75965D}"/>
                  </a:ext>
                </a:extLst>
              </p:cNvPr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5270;p38">
                <a:extLst>
                  <a:ext uri="{FF2B5EF4-FFF2-40B4-BE49-F238E27FC236}">
                    <a16:creationId xmlns:a16="http://schemas.microsoft.com/office/drawing/2014/main" id="{3C5291AE-8DCE-6D3D-F88A-1AE68D048447}"/>
                  </a:ext>
                </a:extLst>
              </p:cNvPr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5271;p38">
                <a:extLst>
                  <a:ext uri="{FF2B5EF4-FFF2-40B4-BE49-F238E27FC236}">
                    <a16:creationId xmlns:a16="http://schemas.microsoft.com/office/drawing/2014/main" id="{921A5D32-9605-95F5-E3CD-AE2EAB231A79}"/>
                  </a:ext>
                </a:extLst>
              </p:cNvPr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5272;p38">
                <a:extLst>
                  <a:ext uri="{FF2B5EF4-FFF2-40B4-BE49-F238E27FC236}">
                    <a16:creationId xmlns:a16="http://schemas.microsoft.com/office/drawing/2014/main" id="{0EC5CEDF-1A95-AEDB-EFBC-79197F041E6B}"/>
                  </a:ext>
                </a:extLst>
              </p:cNvPr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5273;p38">
                <a:extLst>
                  <a:ext uri="{FF2B5EF4-FFF2-40B4-BE49-F238E27FC236}">
                    <a16:creationId xmlns:a16="http://schemas.microsoft.com/office/drawing/2014/main" id="{769B0C08-E1A6-73B6-AAEF-D26F41479B69}"/>
                  </a:ext>
                </a:extLst>
              </p:cNvPr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5274;p38">
                <a:extLst>
                  <a:ext uri="{FF2B5EF4-FFF2-40B4-BE49-F238E27FC236}">
                    <a16:creationId xmlns:a16="http://schemas.microsoft.com/office/drawing/2014/main" id="{58CB38DB-ED62-AE8C-135A-D115680EA266}"/>
                  </a:ext>
                </a:extLst>
              </p:cNvPr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5275;p38">
                <a:extLst>
                  <a:ext uri="{FF2B5EF4-FFF2-40B4-BE49-F238E27FC236}">
                    <a16:creationId xmlns:a16="http://schemas.microsoft.com/office/drawing/2014/main" id="{0580EB2D-F7EA-6F3C-F501-517B1FC73F8D}"/>
                  </a:ext>
                </a:extLst>
              </p:cNvPr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5276;p38">
                <a:extLst>
                  <a:ext uri="{FF2B5EF4-FFF2-40B4-BE49-F238E27FC236}">
                    <a16:creationId xmlns:a16="http://schemas.microsoft.com/office/drawing/2014/main" id="{A4F39EAA-3030-53C1-A50B-5C9D830918EA}"/>
                  </a:ext>
                </a:extLst>
              </p:cNvPr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5277;p38">
                <a:extLst>
                  <a:ext uri="{FF2B5EF4-FFF2-40B4-BE49-F238E27FC236}">
                    <a16:creationId xmlns:a16="http://schemas.microsoft.com/office/drawing/2014/main" id="{EBB66796-613E-76A0-54DC-337427BE88C2}"/>
                  </a:ext>
                </a:extLst>
              </p:cNvPr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5278;p38">
                <a:extLst>
                  <a:ext uri="{FF2B5EF4-FFF2-40B4-BE49-F238E27FC236}">
                    <a16:creationId xmlns:a16="http://schemas.microsoft.com/office/drawing/2014/main" id="{B3F8D901-04A9-97E7-2882-4C2EF5E6AB27}"/>
                  </a:ext>
                </a:extLst>
              </p:cNvPr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5279;p38">
                <a:extLst>
                  <a:ext uri="{FF2B5EF4-FFF2-40B4-BE49-F238E27FC236}">
                    <a16:creationId xmlns:a16="http://schemas.microsoft.com/office/drawing/2014/main" id="{92C87D81-69CF-6073-51C8-BABB5F22168B}"/>
                  </a:ext>
                </a:extLst>
              </p:cNvPr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5280;p38">
                <a:extLst>
                  <a:ext uri="{FF2B5EF4-FFF2-40B4-BE49-F238E27FC236}">
                    <a16:creationId xmlns:a16="http://schemas.microsoft.com/office/drawing/2014/main" id="{A09F2607-E6CA-B601-E2E3-FE4168B58989}"/>
                  </a:ext>
                </a:extLst>
              </p:cNvPr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5281;p38">
                <a:extLst>
                  <a:ext uri="{FF2B5EF4-FFF2-40B4-BE49-F238E27FC236}">
                    <a16:creationId xmlns:a16="http://schemas.microsoft.com/office/drawing/2014/main" id="{D46F0D59-A531-948A-1BCF-68867F9DB1C0}"/>
                  </a:ext>
                </a:extLst>
              </p:cNvPr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5282;p38">
                <a:extLst>
                  <a:ext uri="{FF2B5EF4-FFF2-40B4-BE49-F238E27FC236}">
                    <a16:creationId xmlns:a16="http://schemas.microsoft.com/office/drawing/2014/main" id="{8FDD3DC9-C469-8BE0-EAC1-AA61C912655B}"/>
                  </a:ext>
                </a:extLst>
              </p:cNvPr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5283;p38">
                <a:extLst>
                  <a:ext uri="{FF2B5EF4-FFF2-40B4-BE49-F238E27FC236}">
                    <a16:creationId xmlns:a16="http://schemas.microsoft.com/office/drawing/2014/main" id="{C2C9FD76-051C-794A-64D3-EFB90FEAD9A2}"/>
                  </a:ext>
                </a:extLst>
              </p:cNvPr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5284;p38">
                <a:extLst>
                  <a:ext uri="{FF2B5EF4-FFF2-40B4-BE49-F238E27FC236}">
                    <a16:creationId xmlns:a16="http://schemas.microsoft.com/office/drawing/2014/main" id="{22B661F9-7E3A-D655-857C-35427D9A7981}"/>
                  </a:ext>
                </a:extLst>
              </p:cNvPr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5285;p38">
                <a:extLst>
                  <a:ext uri="{FF2B5EF4-FFF2-40B4-BE49-F238E27FC236}">
                    <a16:creationId xmlns:a16="http://schemas.microsoft.com/office/drawing/2014/main" id="{B9D618C3-611D-9F06-9640-00A1402F9A89}"/>
                  </a:ext>
                </a:extLst>
              </p:cNvPr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5286;p38">
                <a:extLst>
                  <a:ext uri="{FF2B5EF4-FFF2-40B4-BE49-F238E27FC236}">
                    <a16:creationId xmlns:a16="http://schemas.microsoft.com/office/drawing/2014/main" id="{13BFF50A-F24D-2E5A-A0AD-D2FAC61272CE}"/>
                  </a:ext>
                </a:extLst>
              </p:cNvPr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5287;p38">
                <a:extLst>
                  <a:ext uri="{FF2B5EF4-FFF2-40B4-BE49-F238E27FC236}">
                    <a16:creationId xmlns:a16="http://schemas.microsoft.com/office/drawing/2014/main" id="{91D1CF18-989E-C617-2261-B1AB3037EF21}"/>
                  </a:ext>
                </a:extLst>
              </p:cNvPr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5288;p38">
                <a:extLst>
                  <a:ext uri="{FF2B5EF4-FFF2-40B4-BE49-F238E27FC236}">
                    <a16:creationId xmlns:a16="http://schemas.microsoft.com/office/drawing/2014/main" id="{11AC4E4F-89A5-FC53-75E5-8202ED2804B7}"/>
                  </a:ext>
                </a:extLst>
              </p:cNvPr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5289;p38">
                <a:extLst>
                  <a:ext uri="{FF2B5EF4-FFF2-40B4-BE49-F238E27FC236}">
                    <a16:creationId xmlns:a16="http://schemas.microsoft.com/office/drawing/2014/main" id="{47592FAB-A884-C772-A42C-8D0D29638AA9}"/>
                  </a:ext>
                </a:extLst>
              </p:cNvPr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5290;p38">
                <a:extLst>
                  <a:ext uri="{FF2B5EF4-FFF2-40B4-BE49-F238E27FC236}">
                    <a16:creationId xmlns:a16="http://schemas.microsoft.com/office/drawing/2014/main" id="{C06D813F-0F41-B87E-AFB9-5766B64A6E83}"/>
                  </a:ext>
                </a:extLst>
              </p:cNvPr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5291;p38">
                <a:extLst>
                  <a:ext uri="{FF2B5EF4-FFF2-40B4-BE49-F238E27FC236}">
                    <a16:creationId xmlns:a16="http://schemas.microsoft.com/office/drawing/2014/main" id="{B09D73E3-B68A-5F04-1185-CE3DF0D6A326}"/>
                  </a:ext>
                </a:extLst>
              </p:cNvPr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5292;p38">
                <a:extLst>
                  <a:ext uri="{FF2B5EF4-FFF2-40B4-BE49-F238E27FC236}">
                    <a16:creationId xmlns:a16="http://schemas.microsoft.com/office/drawing/2014/main" id="{0430CE08-C4B1-163C-F299-F253FBBA3388}"/>
                  </a:ext>
                </a:extLst>
              </p:cNvPr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5293;p38">
                <a:extLst>
                  <a:ext uri="{FF2B5EF4-FFF2-40B4-BE49-F238E27FC236}">
                    <a16:creationId xmlns:a16="http://schemas.microsoft.com/office/drawing/2014/main" id="{8F279EAE-EC07-CA51-0934-97C5F82FD791}"/>
                  </a:ext>
                </a:extLst>
              </p:cNvPr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5294;p38">
                <a:extLst>
                  <a:ext uri="{FF2B5EF4-FFF2-40B4-BE49-F238E27FC236}">
                    <a16:creationId xmlns:a16="http://schemas.microsoft.com/office/drawing/2014/main" id="{E2420661-AAB3-5629-BD0D-425FB1BF6943}"/>
                  </a:ext>
                </a:extLst>
              </p:cNvPr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5295;p38">
                <a:extLst>
                  <a:ext uri="{FF2B5EF4-FFF2-40B4-BE49-F238E27FC236}">
                    <a16:creationId xmlns:a16="http://schemas.microsoft.com/office/drawing/2014/main" id="{EECFFF04-C7CD-DF37-B267-DAAEC4C2A701}"/>
                  </a:ext>
                </a:extLst>
              </p:cNvPr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5296;p38">
                <a:extLst>
                  <a:ext uri="{FF2B5EF4-FFF2-40B4-BE49-F238E27FC236}">
                    <a16:creationId xmlns:a16="http://schemas.microsoft.com/office/drawing/2014/main" id="{866BA6D3-1359-BFF6-E708-81403831C38E}"/>
                  </a:ext>
                </a:extLst>
              </p:cNvPr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5297;p38">
                <a:extLst>
                  <a:ext uri="{FF2B5EF4-FFF2-40B4-BE49-F238E27FC236}">
                    <a16:creationId xmlns:a16="http://schemas.microsoft.com/office/drawing/2014/main" id="{462B54E2-97A1-2967-694E-2CB04DB4E2A9}"/>
                  </a:ext>
                </a:extLst>
              </p:cNvPr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5298;p38">
                <a:extLst>
                  <a:ext uri="{FF2B5EF4-FFF2-40B4-BE49-F238E27FC236}">
                    <a16:creationId xmlns:a16="http://schemas.microsoft.com/office/drawing/2014/main" id="{341D7460-81FF-D926-FCA3-E9D0CD9501D8}"/>
                  </a:ext>
                </a:extLst>
              </p:cNvPr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5299;p38">
                <a:extLst>
                  <a:ext uri="{FF2B5EF4-FFF2-40B4-BE49-F238E27FC236}">
                    <a16:creationId xmlns:a16="http://schemas.microsoft.com/office/drawing/2014/main" id="{274CA80E-7249-D438-D581-4F7A3B4961F4}"/>
                  </a:ext>
                </a:extLst>
              </p:cNvPr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5300;p38">
                <a:extLst>
                  <a:ext uri="{FF2B5EF4-FFF2-40B4-BE49-F238E27FC236}">
                    <a16:creationId xmlns:a16="http://schemas.microsoft.com/office/drawing/2014/main" id="{5C08EB85-D75D-9BD5-623A-2B94F8A8B719}"/>
                  </a:ext>
                </a:extLst>
              </p:cNvPr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5301;p38">
                <a:extLst>
                  <a:ext uri="{FF2B5EF4-FFF2-40B4-BE49-F238E27FC236}">
                    <a16:creationId xmlns:a16="http://schemas.microsoft.com/office/drawing/2014/main" id="{54F1DEA4-F1FB-23BD-145D-BF116E449F3C}"/>
                  </a:ext>
                </a:extLst>
              </p:cNvPr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5302;p38">
                <a:extLst>
                  <a:ext uri="{FF2B5EF4-FFF2-40B4-BE49-F238E27FC236}">
                    <a16:creationId xmlns:a16="http://schemas.microsoft.com/office/drawing/2014/main" id="{30AF8DBF-B6B7-7D28-50F6-BB1738787F9C}"/>
                  </a:ext>
                </a:extLst>
              </p:cNvPr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4" name="Google Shape;5303;p38">
              <a:extLst>
                <a:ext uri="{FF2B5EF4-FFF2-40B4-BE49-F238E27FC236}">
                  <a16:creationId xmlns:a16="http://schemas.microsoft.com/office/drawing/2014/main" id="{B24EB61B-817C-80FE-28B4-E142AD898798}"/>
                </a:ext>
              </a:extLst>
            </p:cNvPr>
            <p:cNvSpPr/>
            <p:nvPr/>
          </p:nvSpPr>
          <p:spPr>
            <a:xfrm>
              <a:off x="7972425" y="2143125"/>
              <a:ext cx="247800" cy="2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5" name="Google Shape;5304;p38">
              <a:extLst>
                <a:ext uri="{FF2B5EF4-FFF2-40B4-BE49-F238E27FC236}">
                  <a16:creationId xmlns:a16="http://schemas.microsoft.com/office/drawing/2014/main" id="{48C87608-CEC5-1FC8-4C6F-86A48D2E374C}"/>
                </a:ext>
              </a:extLst>
            </p:cNvPr>
            <p:cNvGrpSpPr/>
            <p:nvPr/>
          </p:nvGrpSpPr>
          <p:grpSpPr>
            <a:xfrm>
              <a:off x="7769170" y="1947988"/>
              <a:ext cx="654821" cy="600289"/>
              <a:chOff x="846645" y="1301313"/>
              <a:chExt cx="654821" cy="600289"/>
            </a:xfrm>
          </p:grpSpPr>
          <p:sp>
            <p:nvSpPr>
              <p:cNvPr id="2576" name="Google Shape;5305;p38">
                <a:extLst>
                  <a:ext uri="{FF2B5EF4-FFF2-40B4-BE49-F238E27FC236}">
                    <a16:creationId xmlns:a16="http://schemas.microsoft.com/office/drawing/2014/main" id="{0937DD2C-C1AE-F31F-D929-F42106E6A788}"/>
                  </a:ext>
                </a:extLst>
              </p:cNvPr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5306;p38">
                <a:extLst>
                  <a:ext uri="{FF2B5EF4-FFF2-40B4-BE49-F238E27FC236}">
                    <a16:creationId xmlns:a16="http://schemas.microsoft.com/office/drawing/2014/main" id="{9C016E79-49F4-E76F-84B7-39E4EB128341}"/>
                  </a:ext>
                </a:extLst>
              </p:cNvPr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5307;p38">
                <a:extLst>
                  <a:ext uri="{FF2B5EF4-FFF2-40B4-BE49-F238E27FC236}">
                    <a16:creationId xmlns:a16="http://schemas.microsoft.com/office/drawing/2014/main" id="{3C53A24D-E0DB-2405-91D2-1B3AE829525D}"/>
                  </a:ext>
                </a:extLst>
              </p:cNvPr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5308;p38">
                <a:extLst>
                  <a:ext uri="{FF2B5EF4-FFF2-40B4-BE49-F238E27FC236}">
                    <a16:creationId xmlns:a16="http://schemas.microsoft.com/office/drawing/2014/main" id="{B988091C-A124-55D5-4E4C-88B9D511ED0C}"/>
                  </a:ext>
                </a:extLst>
              </p:cNvPr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5309;p38">
                <a:extLst>
                  <a:ext uri="{FF2B5EF4-FFF2-40B4-BE49-F238E27FC236}">
                    <a16:creationId xmlns:a16="http://schemas.microsoft.com/office/drawing/2014/main" id="{4371E104-0A19-140E-070D-837ED02AFB07}"/>
                  </a:ext>
                </a:extLst>
              </p:cNvPr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5310;p38">
                <a:extLst>
                  <a:ext uri="{FF2B5EF4-FFF2-40B4-BE49-F238E27FC236}">
                    <a16:creationId xmlns:a16="http://schemas.microsoft.com/office/drawing/2014/main" id="{CAADEF39-8782-F5B9-1F38-52D7AB5F054D}"/>
                  </a:ext>
                </a:extLst>
              </p:cNvPr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5311;p38">
                <a:extLst>
                  <a:ext uri="{FF2B5EF4-FFF2-40B4-BE49-F238E27FC236}">
                    <a16:creationId xmlns:a16="http://schemas.microsoft.com/office/drawing/2014/main" id="{68CE7C34-5C78-696F-B5BA-0ED5267725E9}"/>
                  </a:ext>
                </a:extLst>
              </p:cNvPr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5312;p38">
                <a:extLst>
                  <a:ext uri="{FF2B5EF4-FFF2-40B4-BE49-F238E27FC236}">
                    <a16:creationId xmlns:a16="http://schemas.microsoft.com/office/drawing/2014/main" id="{18E2C281-0CC7-717C-D8FB-BE5F73C60BD2}"/>
                  </a:ext>
                </a:extLst>
              </p:cNvPr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5313;p38">
                <a:extLst>
                  <a:ext uri="{FF2B5EF4-FFF2-40B4-BE49-F238E27FC236}">
                    <a16:creationId xmlns:a16="http://schemas.microsoft.com/office/drawing/2014/main" id="{A54131E8-6FF1-D2BA-2BDA-35162EFC2317}"/>
                  </a:ext>
                </a:extLst>
              </p:cNvPr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5314;p38">
                <a:extLst>
                  <a:ext uri="{FF2B5EF4-FFF2-40B4-BE49-F238E27FC236}">
                    <a16:creationId xmlns:a16="http://schemas.microsoft.com/office/drawing/2014/main" id="{EBAF415F-409F-B3A3-CA0A-03C371494DD0}"/>
                  </a:ext>
                </a:extLst>
              </p:cNvPr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5315;p38">
                <a:extLst>
                  <a:ext uri="{FF2B5EF4-FFF2-40B4-BE49-F238E27FC236}">
                    <a16:creationId xmlns:a16="http://schemas.microsoft.com/office/drawing/2014/main" id="{747C9E2A-0909-B7C2-A819-7469AD63812D}"/>
                  </a:ext>
                </a:extLst>
              </p:cNvPr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5316;p38">
                <a:extLst>
                  <a:ext uri="{FF2B5EF4-FFF2-40B4-BE49-F238E27FC236}">
                    <a16:creationId xmlns:a16="http://schemas.microsoft.com/office/drawing/2014/main" id="{33A4CD93-EA87-D321-E641-495D9DCCC2D7}"/>
                  </a:ext>
                </a:extLst>
              </p:cNvPr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5317;p38">
                <a:extLst>
                  <a:ext uri="{FF2B5EF4-FFF2-40B4-BE49-F238E27FC236}">
                    <a16:creationId xmlns:a16="http://schemas.microsoft.com/office/drawing/2014/main" id="{7BAF1FAB-100D-6E8B-4ED2-423D5172732F}"/>
                  </a:ext>
                </a:extLst>
              </p:cNvPr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5318;p38">
                <a:extLst>
                  <a:ext uri="{FF2B5EF4-FFF2-40B4-BE49-F238E27FC236}">
                    <a16:creationId xmlns:a16="http://schemas.microsoft.com/office/drawing/2014/main" id="{4EFC8B78-B311-0423-D433-EBCE95055BA3}"/>
                  </a:ext>
                </a:extLst>
              </p:cNvPr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5319;p38">
                <a:extLst>
                  <a:ext uri="{FF2B5EF4-FFF2-40B4-BE49-F238E27FC236}">
                    <a16:creationId xmlns:a16="http://schemas.microsoft.com/office/drawing/2014/main" id="{EC579666-421E-2BB2-DB97-421271EA7613}"/>
                  </a:ext>
                </a:extLst>
              </p:cNvPr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5320;p38">
                <a:extLst>
                  <a:ext uri="{FF2B5EF4-FFF2-40B4-BE49-F238E27FC236}">
                    <a16:creationId xmlns:a16="http://schemas.microsoft.com/office/drawing/2014/main" id="{FF57AD1C-FC5A-B5AB-5192-1D0F787B29C7}"/>
                  </a:ext>
                </a:extLst>
              </p:cNvPr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5321;p38">
                <a:extLst>
                  <a:ext uri="{FF2B5EF4-FFF2-40B4-BE49-F238E27FC236}">
                    <a16:creationId xmlns:a16="http://schemas.microsoft.com/office/drawing/2014/main" id="{4126111C-2086-4778-3CD4-23D2CD505CFA}"/>
                  </a:ext>
                </a:extLst>
              </p:cNvPr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5322;p38">
                <a:extLst>
                  <a:ext uri="{FF2B5EF4-FFF2-40B4-BE49-F238E27FC236}">
                    <a16:creationId xmlns:a16="http://schemas.microsoft.com/office/drawing/2014/main" id="{F08D3D4A-6458-8D7A-6324-2E80E77DA0A2}"/>
                  </a:ext>
                </a:extLst>
              </p:cNvPr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5323;p38">
                <a:extLst>
                  <a:ext uri="{FF2B5EF4-FFF2-40B4-BE49-F238E27FC236}">
                    <a16:creationId xmlns:a16="http://schemas.microsoft.com/office/drawing/2014/main" id="{65353166-2CD8-22F7-8413-97545609BF94}"/>
                  </a:ext>
                </a:extLst>
              </p:cNvPr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5324;p38">
                <a:extLst>
                  <a:ext uri="{FF2B5EF4-FFF2-40B4-BE49-F238E27FC236}">
                    <a16:creationId xmlns:a16="http://schemas.microsoft.com/office/drawing/2014/main" id="{1F58CEA6-C779-8D74-D205-2185A81BB4E1}"/>
                  </a:ext>
                </a:extLst>
              </p:cNvPr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5325;p38">
                <a:extLst>
                  <a:ext uri="{FF2B5EF4-FFF2-40B4-BE49-F238E27FC236}">
                    <a16:creationId xmlns:a16="http://schemas.microsoft.com/office/drawing/2014/main" id="{481B07A8-175F-4483-AD9D-C1B735517F0D}"/>
                  </a:ext>
                </a:extLst>
              </p:cNvPr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5326;p38">
                <a:extLst>
                  <a:ext uri="{FF2B5EF4-FFF2-40B4-BE49-F238E27FC236}">
                    <a16:creationId xmlns:a16="http://schemas.microsoft.com/office/drawing/2014/main" id="{4B0E348B-8C64-743E-6604-A62DFB8BE847}"/>
                  </a:ext>
                </a:extLst>
              </p:cNvPr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5327;p38">
                <a:extLst>
                  <a:ext uri="{FF2B5EF4-FFF2-40B4-BE49-F238E27FC236}">
                    <a16:creationId xmlns:a16="http://schemas.microsoft.com/office/drawing/2014/main" id="{1F3850AE-1183-5AE2-8278-D3E8EEDD542F}"/>
                  </a:ext>
                </a:extLst>
              </p:cNvPr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5328;p38">
                <a:extLst>
                  <a:ext uri="{FF2B5EF4-FFF2-40B4-BE49-F238E27FC236}">
                    <a16:creationId xmlns:a16="http://schemas.microsoft.com/office/drawing/2014/main" id="{EBF75481-2BF6-945C-ECCE-681C0E293C8F}"/>
                  </a:ext>
                </a:extLst>
              </p:cNvPr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5329;p38">
                <a:extLst>
                  <a:ext uri="{FF2B5EF4-FFF2-40B4-BE49-F238E27FC236}">
                    <a16:creationId xmlns:a16="http://schemas.microsoft.com/office/drawing/2014/main" id="{2283ABED-8B9F-052E-CFFA-81144674B9DC}"/>
                  </a:ext>
                </a:extLst>
              </p:cNvPr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5330;p38">
                <a:extLst>
                  <a:ext uri="{FF2B5EF4-FFF2-40B4-BE49-F238E27FC236}">
                    <a16:creationId xmlns:a16="http://schemas.microsoft.com/office/drawing/2014/main" id="{2BC06D91-4C27-77FB-4691-B77A2FA8EC07}"/>
                  </a:ext>
                </a:extLst>
              </p:cNvPr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5331;p38">
                <a:extLst>
                  <a:ext uri="{FF2B5EF4-FFF2-40B4-BE49-F238E27FC236}">
                    <a16:creationId xmlns:a16="http://schemas.microsoft.com/office/drawing/2014/main" id="{5EE2248D-D284-A347-34CF-F81F688E1EBD}"/>
                  </a:ext>
                </a:extLst>
              </p:cNvPr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5332;p38">
                <a:extLst>
                  <a:ext uri="{FF2B5EF4-FFF2-40B4-BE49-F238E27FC236}">
                    <a16:creationId xmlns:a16="http://schemas.microsoft.com/office/drawing/2014/main" id="{B3E7FF23-DFF1-9703-83EF-63789A3097C8}"/>
                  </a:ext>
                </a:extLst>
              </p:cNvPr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5333;p38">
                <a:extLst>
                  <a:ext uri="{FF2B5EF4-FFF2-40B4-BE49-F238E27FC236}">
                    <a16:creationId xmlns:a16="http://schemas.microsoft.com/office/drawing/2014/main" id="{CF25CCDE-3C22-7631-663C-75DF619E94F9}"/>
                  </a:ext>
                </a:extLst>
              </p:cNvPr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5334;p38">
                <a:extLst>
                  <a:ext uri="{FF2B5EF4-FFF2-40B4-BE49-F238E27FC236}">
                    <a16:creationId xmlns:a16="http://schemas.microsoft.com/office/drawing/2014/main" id="{4FF0261A-315C-2A4C-463D-46B0A00A20BE}"/>
                  </a:ext>
                </a:extLst>
              </p:cNvPr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5335;p38">
                <a:extLst>
                  <a:ext uri="{FF2B5EF4-FFF2-40B4-BE49-F238E27FC236}">
                    <a16:creationId xmlns:a16="http://schemas.microsoft.com/office/drawing/2014/main" id="{8DFC9543-07E5-3499-94E8-8A1AD2671AF9}"/>
                  </a:ext>
                </a:extLst>
              </p:cNvPr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5336;p38">
                <a:extLst>
                  <a:ext uri="{FF2B5EF4-FFF2-40B4-BE49-F238E27FC236}">
                    <a16:creationId xmlns:a16="http://schemas.microsoft.com/office/drawing/2014/main" id="{04FE7FA5-A8F2-81E4-A45A-15F7A5586E1F}"/>
                  </a:ext>
                </a:extLst>
              </p:cNvPr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5337;p38">
                <a:extLst>
                  <a:ext uri="{FF2B5EF4-FFF2-40B4-BE49-F238E27FC236}">
                    <a16:creationId xmlns:a16="http://schemas.microsoft.com/office/drawing/2014/main" id="{C2A886BD-CDC2-9D41-E1EB-1716F7FC38FA}"/>
                  </a:ext>
                </a:extLst>
              </p:cNvPr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5338;p38">
                <a:extLst>
                  <a:ext uri="{FF2B5EF4-FFF2-40B4-BE49-F238E27FC236}">
                    <a16:creationId xmlns:a16="http://schemas.microsoft.com/office/drawing/2014/main" id="{FD5C4231-1CFE-8B33-8309-724F00BD1F9D}"/>
                  </a:ext>
                </a:extLst>
              </p:cNvPr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5339;p38">
                <a:extLst>
                  <a:ext uri="{FF2B5EF4-FFF2-40B4-BE49-F238E27FC236}">
                    <a16:creationId xmlns:a16="http://schemas.microsoft.com/office/drawing/2014/main" id="{FA47F241-EC5D-0B75-3224-3EA792688A70}"/>
                  </a:ext>
                </a:extLst>
              </p:cNvPr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5340;p38">
                <a:extLst>
                  <a:ext uri="{FF2B5EF4-FFF2-40B4-BE49-F238E27FC236}">
                    <a16:creationId xmlns:a16="http://schemas.microsoft.com/office/drawing/2014/main" id="{B057B94E-2D70-1CAC-AF4B-CC15376ABB39}"/>
                  </a:ext>
                </a:extLst>
              </p:cNvPr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5341;p38">
                <a:extLst>
                  <a:ext uri="{FF2B5EF4-FFF2-40B4-BE49-F238E27FC236}">
                    <a16:creationId xmlns:a16="http://schemas.microsoft.com/office/drawing/2014/main" id="{138C50A9-BF09-53DA-92B9-2F5B2BA708AF}"/>
                  </a:ext>
                </a:extLst>
              </p:cNvPr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5342;p38">
                <a:extLst>
                  <a:ext uri="{FF2B5EF4-FFF2-40B4-BE49-F238E27FC236}">
                    <a16:creationId xmlns:a16="http://schemas.microsoft.com/office/drawing/2014/main" id="{FF3B379F-EEB9-DC70-0DDC-157A6BEDBF0B}"/>
                  </a:ext>
                </a:extLst>
              </p:cNvPr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5343;p38">
                <a:extLst>
                  <a:ext uri="{FF2B5EF4-FFF2-40B4-BE49-F238E27FC236}">
                    <a16:creationId xmlns:a16="http://schemas.microsoft.com/office/drawing/2014/main" id="{421D549C-70E8-7202-343E-A4278D313BE2}"/>
                  </a:ext>
                </a:extLst>
              </p:cNvPr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5344;p38">
                <a:extLst>
                  <a:ext uri="{FF2B5EF4-FFF2-40B4-BE49-F238E27FC236}">
                    <a16:creationId xmlns:a16="http://schemas.microsoft.com/office/drawing/2014/main" id="{D5872FD8-8B46-2972-FFD2-D3F9EB3A3833}"/>
                  </a:ext>
                </a:extLst>
              </p:cNvPr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5345;p38">
                <a:extLst>
                  <a:ext uri="{FF2B5EF4-FFF2-40B4-BE49-F238E27FC236}">
                    <a16:creationId xmlns:a16="http://schemas.microsoft.com/office/drawing/2014/main" id="{69A30901-D618-3502-4D6B-7D5A29DC2709}"/>
                  </a:ext>
                </a:extLst>
              </p:cNvPr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5346;p38">
                <a:extLst>
                  <a:ext uri="{FF2B5EF4-FFF2-40B4-BE49-F238E27FC236}">
                    <a16:creationId xmlns:a16="http://schemas.microsoft.com/office/drawing/2014/main" id="{CB678FF2-A7A1-26C7-7519-8B832EFE3561}"/>
                  </a:ext>
                </a:extLst>
              </p:cNvPr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5347;p38">
                <a:extLst>
                  <a:ext uri="{FF2B5EF4-FFF2-40B4-BE49-F238E27FC236}">
                    <a16:creationId xmlns:a16="http://schemas.microsoft.com/office/drawing/2014/main" id="{CEB76566-023F-16FA-3695-CBE8C5F100EA}"/>
                  </a:ext>
                </a:extLst>
              </p:cNvPr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5348;p38">
                <a:extLst>
                  <a:ext uri="{FF2B5EF4-FFF2-40B4-BE49-F238E27FC236}">
                    <a16:creationId xmlns:a16="http://schemas.microsoft.com/office/drawing/2014/main" id="{C77A8850-546A-9152-4FBB-F6CD0F3E1CB2}"/>
                  </a:ext>
                </a:extLst>
              </p:cNvPr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5349;p38">
                <a:extLst>
                  <a:ext uri="{FF2B5EF4-FFF2-40B4-BE49-F238E27FC236}">
                    <a16:creationId xmlns:a16="http://schemas.microsoft.com/office/drawing/2014/main" id="{21E23A53-7D1C-41DA-8AF9-3F0E4CF87B40}"/>
                  </a:ext>
                </a:extLst>
              </p:cNvPr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5350;p38">
                <a:extLst>
                  <a:ext uri="{FF2B5EF4-FFF2-40B4-BE49-F238E27FC236}">
                    <a16:creationId xmlns:a16="http://schemas.microsoft.com/office/drawing/2014/main" id="{5AAF5D2E-0BC0-D78D-6702-63284B6E1BF0}"/>
                  </a:ext>
                </a:extLst>
              </p:cNvPr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5351;p38">
                <a:extLst>
                  <a:ext uri="{FF2B5EF4-FFF2-40B4-BE49-F238E27FC236}">
                    <a16:creationId xmlns:a16="http://schemas.microsoft.com/office/drawing/2014/main" id="{500B56BD-3754-C445-884D-CBEAF151C648}"/>
                  </a:ext>
                </a:extLst>
              </p:cNvPr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5352;p38">
                <a:extLst>
                  <a:ext uri="{FF2B5EF4-FFF2-40B4-BE49-F238E27FC236}">
                    <a16:creationId xmlns:a16="http://schemas.microsoft.com/office/drawing/2014/main" id="{A7893AEB-758B-FBFE-EEB6-1A688C54A49F}"/>
                  </a:ext>
                </a:extLst>
              </p:cNvPr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5353;p38">
                <a:extLst>
                  <a:ext uri="{FF2B5EF4-FFF2-40B4-BE49-F238E27FC236}">
                    <a16:creationId xmlns:a16="http://schemas.microsoft.com/office/drawing/2014/main" id="{ADEAE477-8C44-27A9-CF43-B0F2997C082B}"/>
                  </a:ext>
                </a:extLst>
              </p:cNvPr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5354;p38">
                <a:extLst>
                  <a:ext uri="{FF2B5EF4-FFF2-40B4-BE49-F238E27FC236}">
                    <a16:creationId xmlns:a16="http://schemas.microsoft.com/office/drawing/2014/main" id="{A98CC3E0-3D8E-7057-3E0E-7FEB31A8705E}"/>
                  </a:ext>
                </a:extLst>
              </p:cNvPr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5355;p38">
                <a:extLst>
                  <a:ext uri="{FF2B5EF4-FFF2-40B4-BE49-F238E27FC236}">
                    <a16:creationId xmlns:a16="http://schemas.microsoft.com/office/drawing/2014/main" id="{104DD622-CFE1-B234-5D31-AAE42CD44EA5}"/>
                  </a:ext>
                </a:extLst>
              </p:cNvPr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5356;p38">
                <a:extLst>
                  <a:ext uri="{FF2B5EF4-FFF2-40B4-BE49-F238E27FC236}">
                    <a16:creationId xmlns:a16="http://schemas.microsoft.com/office/drawing/2014/main" id="{DB8476E9-1389-DE1B-3C06-FA4AC81F3BCD}"/>
                  </a:ext>
                </a:extLst>
              </p:cNvPr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5357;p38">
                <a:extLst>
                  <a:ext uri="{FF2B5EF4-FFF2-40B4-BE49-F238E27FC236}">
                    <a16:creationId xmlns:a16="http://schemas.microsoft.com/office/drawing/2014/main" id="{97D3EE8A-5235-9A87-B4A7-B0503BFA5F6A}"/>
                  </a:ext>
                </a:extLst>
              </p:cNvPr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5358;p38">
                <a:extLst>
                  <a:ext uri="{FF2B5EF4-FFF2-40B4-BE49-F238E27FC236}">
                    <a16:creationId xmlns:a16="http://schemas.microsoft.com/office/drawing/2014/main" id="{9A189266-41A1-35F5-EDF8-A1AC3E4726E1}"/>
                  </a:ext>
                </a:extLst>
              </p:cNvPr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5359;p38">
                <a:extLst>
                  <a:ext uri="{FF2B5EF4-FFF2-40B4-BE49-F238E27FC236}">
                    <a16:creationId xmlns:a16="http://schemas.microsoft.com/office/drawing/2014/main" id="{5427C263-1C5B-987E-0C4C-0911DBCADE25}"/>
                  </a:ext>
                </a:extLst>
              </p:cNvPr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5360;p38">
                <a:extLst>
                  <a:ext uri="{FF2B5EF4-FFF2-40B4-BE49-F238E27FC236}">
                    <a16:creationId xmlns:a16="http://schemas.microsoft.com/office/drawing/2014/main" id="{4711E001-81BC-F9DD-C88B-99EA48212821}"/>
                  </a:ext>
                </a:extLst>
              </p:cNvPr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0" name="Google Shape;4951;p38">
            <a:extLst>
              <a:ext uri="{FF2B5EF4-FFF2-40B4-BE49-F238E27FC236}">
                <a16:creationId xmlns:a16="http://schemas.microsoft.com/office/drawing/2014/main" id="{77F42D13-9844-FEAA-EEAC-9E8275FF460C}"/>
              </a:ext>
            </a:extLst>
          </p:cNvPr>
          <p:cNvSpPr/>
          <p:nvPr/>
        </p:nvSpPr>
        <p:spPr>
          <a:xfrm>
            <a:off x="1211774" y="626636"/>
            <a:ext cx="6930018" cy="4661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i="1" dirty="0"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S</a:t>
            </a:r>
            <a:r>
              <a:rPr lang="en-ID" i="1" dirty="0"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CREENSHOOT CODE :</a:t>
            </a:r>
            <a:endParaRPr b="0" i="1" dirty="0"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chemeClr val="dk2"/>
                  </a:gs>
                  <a:gs pos="25000">
                    <a:schemeClr val="accent2"/>
                  </a:gs>
                  <a:gs pos="41000">
                    <a:schemeClr val="accent1"/>
                  </a:gs>
                  <a:gs pos="66000">
                    <a:srgbClr val="FF3B00"/>
                  </a:gs>
                  <a:gs pos="67000">
                    <a:schemeClr val="accent2"/>
                  </a:gs>
                  <a:gs pos="7400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atin typeface="Press Start 2P"/>
            </a:endParaRPr>
          </a:p>
        </p:txBody>
      </p:sp>
      <p:pic>
        <p:nvPicPr>
          <p:cNvPr id="2782" name="Picture 2781">
            <a:extLst>
              <a:ext uri="{FF2B5EF4-FFF2-40B4-BE49-F238E27FC236}">
                <a16:creationId xmlns:a16="http://schemas.microsoft.com/office/drawing/2014/main" id="{7DF7224A-54D7-3FC4-F4BC-FB9900D15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03" b="5242"/>
          <a:stretch/>
        </p:blipFill>
        <p:spPr>
          <a:xfrm>
            <a:off x="404691" y="1254161"/>
            <a:ext cx="3434916" cy="3622340"/>
          </a:xfrm>
          <a:prstGeom prst="rect">
            <a:avLst/>
          </a:prstGeom>
        </p:spPr>
      </p:pic>
      <p:sp>
        <p:nvSpPr>
          <p:cNvPr id="2783" name="Google Shape;1110;p26">
            <a:extLst>
              <a:ext uri="{FF2B5EF4-FFF2-40B4-BE49-F238E27FC236}">
                <a16:creationId xmlns:a16="http://schemas.microsoft.com/office/drawing/2014/main" id="{5B20D0D9-8E4E-E11F-A045-ED31D44AFEDD}"/>
              </a:ext>
            </a:extLst>
          </p:cNvPr>
          <p:cNvSpPr/>
          <p:nvPr/>
        </p:nvSpPr>
        <p:spPr>
          <a:xfrm rot="5395110">
            <a:off x="174745" y="1313692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1110;p26">
            <a:extLst>
              <a:ext uri="{FF2B5EF4-FFF2-40B4-BE49-F238E27FC236}">
                <a16:creationId xmlns:a16="http://schemas.microsoft.com/office/drawing/2014/main" id="{27FB1D67-5DE3-62DB-4A4B-E2688B7511F6}"/>
              </a:ext>
            </a:extLst>
          </p:cNvPr>
          <p:cNvSpPr/>
          <p:nvPr/>
        </p:nvSpPr>
        <p:spPr>
          <a:xfrm rot="5395110">
            <a:off x="4041288" y="1316554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6" name="Picture 2785">
            <a:extLst>
              <a:ext uri="{FF2B5EF4-FFF2-40B4-BE49-F238E27FC236}">
                <a16:creationId xmlns:a16="http://schemas.microsoft.com/office/drawing/2014/main" id="{8582A0B9-FF18-03AB-7B07-86AD402FC4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454" b="5242"/>
          <a:stretch/>
        </p:blipFill>
        <p:spPr>
          <a:xfrm>
            <a:off x="4269027" y="1254161"/>
            <a:ext cx="1518038" cy="3600937"/>
          </a:xfrm>
          <a:prstGeom prst="rect">
            <a:avLst/>
          </a:prstGeom>
        </p:spPr>
      </p:pic>
      <p:sp>
        <p:nvSpPr>
          <p:cNvPr id="2789" name="Google Shape;1110;p26">
            <a:extLst>
              <a:ext uri="{FF2B5EF4-FFF2-40B4-BE49-F238E27FC236}">
                <a16:creationId xmlns:a16="http://schemas.microsoft.com/office/drawing/2014/main" id="{B8A83C71-55C4-64D5-5AEA-FD47D573F33E}"/>
              </a:ext>
            </a:extLst>
          </p:cNvPr>
          <p:cNvSpPr/>
          <p:nvPr/>
        </p:nvSpPr>
        <p:spPr>
          <a:xfrm rot="5395110">
            <a:off x="5956101" y="1332478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1" name="Picture 2790">
            <a:extLst>
              <a:ext uri="{FF2B5EF4-FFF2-40B4-BE49-F238E27FC236}">
                <a16:creationId xmlns:a16="http://schemas.microsoft.com/office/drawing/2014/main" id="{8353C29B-340B-FC42-8D3A-C2E02EF817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896" b="27920"/>
          <a:stretch/>
        </p:blipFill>
        <p:spPr>
          <a:xfrm>
            <a:off x="6180451" y="1254161"/>
            <a:ext cx="2564479" cy="35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8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947;p38">
            <a:extLst>
              <a:ext uri="{FF2B5EF4-FFF2-40B4-BE49-F238E27FC236}">
                <a16:creationId xmlns:a16="http://schemas.microsoft.com/office/drawing/2014/main" id="{65128B17-4BF4-3418-1225-AC100D8DD307}"/>
              </a:ext>
            </a:extLst>
          </p:cNvPr>
          <p:cNvSpPr txBox="1">
            <a:spLocks/>
          </p:cNvSpPr>
          <p:nvPr/>
        </p:nvSpPr>
        <p:spPr>
          <a:xfrm>
            <a:off x="718440" y="210143"/>
            <a:ext cx="13833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l"/>
            <a:r>
              <a:rPr lang="en-ID" sz="900" dirty="0"/>
              <a:t>1 UP </a:t>
            </a:r>
            <a:r>
              <a:rPr lang="en-ID" sz="900" dirty="0">
                <a:solidFill>
                  <a:schemeClr val="dk2"/>
                </a:solidFill>
              </a:rPr>
              <a:t>25000</a:t>
            </a:r>
          </a:p>
        </p:txBody>
      </p:sp>
      <p:sp>
        <p:nvSpPr>
          <p:cNvPr id="15" name="Google Shape;5369;p38">
            <a:extLst>
              <a:ext uri="{FF2B5EF4-FFF2-40B4-BE49-F238E27FC236}">
                <a16:creationId xmlns:a16="http://schemas.microsoft.com/office/drawing/2014/main" id="{4957ED83-6CD5-FDF3-9DF5-836B05E46EAD}"/>
              </a:ext>
            </a:extLst>
          </p:cNvPr>
          <p:cNvSpPr txBox="1">
            <a:spLocks/>
          </p:cNvSpPr>
          <p:nvPr/>
        </p:nvSpPr>
        <p:spPr>
          <a:xfrm>
            <a:off x="6979624" y="239879"/>
            <a:ext cx="14478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100" b="0" i="0" u="none" strike="noStrike" cap="none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 algn="r"/>
            <a:r>
              <a:rPr lang="en-ID" sz="900" dirty="0">
                <a:solidFill>
                  <a:schemeClr val="bg1"/>
                </a:solidFill>
                <a:latin typeface="Press Start 2P" panose="020B0604020202020204" charset="0"/>
              </a:rPr>
              <a:t>2 UP</a:t>
            </a:r>
            <a:r>
              <a:rPr lang="en-ID" sz="900" dirty="0">
                <a:latin typeface="Press Start 2P" panose="020B0604020202020204" charset="0"/>
              </a:rPr>
              <a:t> </a:t>
            </a:r>
            <a:r>
              <a:rPr lang="en-ID" sz="900" dirty="0">
                <a:solidFill>
                  <a:schemeClr val="dk2"/>
                </a:solidFill>
                <a:latin typeface="Press Start 2P" panose="020B0604020202020204" charset="0"/>
              </a:rPr>
              <a:t>003200</a:t>
            </a:r>
          </a:p>
        </p:txBody>
      </p:sp>
      <p:sp>
        <p:nvSpPr>
          <p:cNvPr id="16" name="Google Shape;4951;p38">
            <a:extLst>
              <a:ext uri="{FF2B5EF4-FFF2-40B4-BE49-F238E27FC236}">
                <a16:creationId xmlns:a16="http://schemas.microsoft.com/office/drawing/2014/main" id="{4735B650-8F48-7370-3BAA-AC3C9D303FE0}"/>
              </a:ext>
            </a:extLst>
          </p:cNvPr>
          <p:cNvSpPr/>
          <p:nvPr/>
        </p:nvSpPr>
        <p:spPr>
          <a:xfrm>
            <a:off x="1211774" y="626636"/>
            <a:ext cx="6930018" cy="4661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i="1" dirty="0"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S</a:t>
            </a:r>
            <a:r>
              <a:rPr lang="en-ID" i="1" dirty="0"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CREENSHOOT CODE :</a:t>
            </a:r>
            <a:endParaRPr b="0" i="1" dirty="0"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chemeClr val="dk2"/>
                  </a:gs>
                  <a:gs pos="25000">
                    <a:schemeClr val="accent2"/>
                  </a:gs>
                  <a:gs pos="41000">
                    <a:schemeClr val="accent1"/>
                  </a:gs>
                  <a:gs pos="66000">
                    <a:srgbClr val="FF3B00"/>
                  </a:gs>
                  <a:gs pos="67000">
                    <a:schemeClr val="accent2"/>
                  </a:gs>
                  <a:gs pos="7400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atin typeface="Press Start 2P"/>
            </a:endParaRPr>
          </a:p>
        </p:txBody>
      </p:sp>
      <p:sp>
        <p:nvSpPr>
          <p:cNvPr id="17" name="Google Shape;2360;p30">
            <a:extLst>
              <a:ext uri="{FF2B5EF4-FFF2-40B4-BE49-F238E27FC236}">
                <a16:creationId xmlns:a16="http://schemas.microsoft.com/office/drawing/2014/main" id="{7EBF7D91-598F-1506-C03C-B539F93D3D4D}"/>
              </a:ext>
            </a:extLst>
          </p:cNvPr>
          <p:cNvSpPr txBox="1">
            <a:spLocks/>
          </p:cNvSpPr>
          <p:nvPr/>
        </p:nvSpPr>
        <p:spPr>
          <a:xfrm>
            <a:off x="7438624" y="4603501"/>
            <a:ext cx="9888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r"/>
            <a:r>
              <a:rPr lang="en-ID" sz="900" dirty="0"/>
              <a:t>CREDITS</a:t>
            </a:r>
          </a:p>
        </p:txBody>
      </p:sp>
      <p:sp>
        <p:nvSpPr>
          <p:cNvPr id="18" name="Google Shape;2886;p30">
            <a:extLst>
              <a:ext uri="{FF2B5EF4-FFF2-40B4-BE49-F238E27FC236}">
                <a16:creationId xmlns:a16="http://schemas.microsoft.com/office/drawing/2014/main" id="{BC05A5E8-A956-B454-D884-C70359A6A284}"/>
              </a:ext>
            </a:extLst>
          </p:cNvPr>
          <p:cNvSpPr/>
          <p:nvPr/>
        </p:nvSpPr>
        <p:spPr>
          <a:xfrm>
            <a:off x="829591" y="4599928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19" name="Google Shape;675;p25">
            <a:extLst>
              <a:ext uri="{FF2B5EF4-FFF2-40B4-BE49-F238E27FC236}">
                <a16:creationId xmlns:a16="http://schemas.microsoft.com/office/drawing/2014/main" id="{508F1820-5FE0-2B45-BF95-34FE42C7C9FC}"/>
              </a:ext>
            </a:extLst>
          </p:cNvPr>
          <p:cNvSpPr txBox="1">
            <a:spLocks/>
          </p:cNvSpPr>
          <p:nvPr/>
        </p:nvSpPr>
        <p:spPr>
          <a:xfrm>
            <a:off x="998600" y="4654289"/>
            <a:ext cx="1563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9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en-ID" dirty="0"/>
              <a:t>BY Alvin</a:t>
            </a:r>
          </a:p>
          <a:p>
            <a:pPr marL="0" indent="0"/>
            <a:r>
              <a:rPr lang="en-ID" dirty="0"/>
              <a:t>   </a:t>
            </a:r>
            <a:r>
              <a:rPr lang="en-ID" dirty="0" err="1"/>
              <a:t>Khoirul</a:t>
            </a:r>
            <a:endParaRPr lang="en-ID" dirty="0"/>
          </a:p>
        </p:txBody>
      </p:sp>
      <p:sp>
        <p:nvSpPr>
          <p:cNvPr id="20" name="Google Shape;1110;p26">
            <a:extLst>
              <a:ext uri="{FF2B5EF4-FFF2-40B4-BE49-F238E27FC236}">
                <a16:creationId xmlns:a16="http://schemas.microsoft.com/office/drawing/2014/main" id="{98838A59-8368-BA03-7C51-EE1F9788B94D}"/>
              </a:ext>
            </a:extLst>
          </p:cNvPr>
          <p:cNvSpPr/>
          <p:nvPr/>
        </p:nvSpPr>
        <p:spPr>
          <a:xfrm rot="5395110">
            <a:off x="338296" y="1562382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D4F2BFD-F135-CD79-169A-82D8EBA11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1" b="47245"/>
          <a:stretch/>
        </p:blipFill>
        <p:spPr>
          <a:xfrm>
            <a:off x="711002" y="1514899"/>
            <a:ext cx="7716422" cy="24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31"/>
          <p:cNvSpPr txBox="1">
            <a:spLocks noGrp="1"/>
          </p:cNvSpPr>
          <p:nvPr>
            <p:ph type="title"/>
          </p:nvPr>
        </p:nvSpPr>
        <p:spPr>
          <a:xfrm>
            <a:off x="1149687" y="821999"/>
            <a:ext cx="664183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LUARAN PROGRAM : </a:t>
            </a:r>
            <a:endParaRPr dirty="0"/>
          </a:p>
        </p:txBody>
      </p:sp>
      <p:sp>
        <p:nvSpPr>
          <p:cNvPr id="2895" name="Google Shape;2895;p31"/>
          <p:cNvSpPr txBox="1">
            <a:spLocks noGrp="1"/>
          </p:cNvSpPr>
          <p:nvPr>
            <p:ph type="subTitle" idx="3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96" name="Google Shape;2896;p31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UP </a:t>
            </a:r>
            <a:r>
              <a:rPr lang="en">
                <a:solidFill>
                  <a:schemeClr val="dk2"/>
                </a:solidFill>
              </a:rPr>
              <a:t>25000</a:t>
            </a:r>
            <a:endParaRPr/>
          </a:p>
        </p:txBody>
      </p:sp>
      <p:sp>
        <p:nvSpPr>
          <p:cNvPr id="2897" name="Google Shape;2897;p31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UP </a:t>
            </a:r>
            <a:r>
              <a:rPr lang="en">
                <a:solidFill>
                  <a:schemeClr val="dk2"/>
                </a:solidFill>
              </a:rPr>
              <a:t>003200</a:t>
            </a:r>
            <a:endParaRPr/>
          </a:p>
        </p:txBody>
      </p:sp>
      <p:sp>
        <p:nvSpPr>
          <p:cNvPr id="2898" name="Google Shape;2898;p31"/>
          <p:cNvSpPr/>
          <p:nvPr/>
        </p:nvSpPr>
        <p:spPr>
          <a:xfrm rot="5396239">
            <a:off x="1557545" y="1524011"/>
            <a:ext cx="274200" cy="150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1"/>
          <p:cNvSpPr/>
          <p:nvPr/>
        </p:nvSpPr>
        <p:spPr>
          <a:xfrm>
            <a:off x="7082700" y="39190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1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1"/>
          <p:cNvSpPr/>
          <p:nvPr/>
        </p:nvSpPr>
        <p:spPr>
          <a:xfrm>
            <a:off x="6827600" y="3062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31"/>
          <p:cNvSpPr/>
          <p:nvPr/>
        </p:nvSpPr>
        <p:spPr>
          <a:xfrm>
            <a:off x="4137800" y="7541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31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1"/>
          <p:cNvSpPr/>
          <p:nvPr/>
        </p:nvSpPr>
        <p:spPr>
          <a:xfrm>
            <a:off x="8254025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31"/>
          <p:cNvSpPr/>
          <p:nvPr/>
        </p:nvSpPr>
        <p:spPr>
          <a:xfrm>
            <a:off x="3226063" y="45667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6" name="Google Shape;2906;p31"/>
          <p:cNvGrpSpPr/>
          <p:nvPr/>
        </p:nvGrpSpPr>
        <p:grpSpPr>
          <a:xfrm>
            <a:off x="8201663" y="3866663"/>
            <a:ext cx="178225" cy="178225"/>
            <a:chOff x="6772475" y="3811500"/>
            <a:chExt cx="178225" cy="178225"/>
          </a:xfrm>
        </p:grpSpPr>
        <p:sp>
          <p:nvSpPr>
            <p:cNvPr id="2907" name="Google Shape;2907;p3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2" name="Google Shape;2912;p31"/>
          <p:cNvGrpSpPr/>
          <p:nvPr/>
        </p:nvGrpSpPr>
        <p:grpSpPr>
          <a:xfrm>
            <a:off x="3959563" y="4145100"/>
            <a:ext cx="178225" cy="178225"/>
            <a:chOff x="6772475" y="3811500"/>
            <a:chExt cx="178225" cy="178225"/>
          </a:xfrm>
        </p:grpSpPr>
        <p:sp>
          <p:nvSpPr>
            <p:cNvPr id="2913" name="Google Shape;2913;p3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8" name="Google Shape;2918;p31"/>
          <p:cNvSpPr/>
          <p:nvPr/>
        </p:nvSpPr>
        <p:spPr>
          <a:xfrm>
            <a:off x="829591" y="4629665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grpSp>
        <p:nvGrpSpPr>
          <p:cNvPr id="2919" name="Google Shape;2919;p31"/>
          <p:cNvGrpSpPr/>
          <p:nvPr/>
        </p:nvGrpSpPr>
        <p:grpSpPr>
          <a:xfrm>
            <a:off x="5059588" y="262187"/>
            <a:ext cx="654857" cy="545738"/>
            <a:chOff x="5074456" y="329094"/>
            <a:chExt cx="654857" cy="545738"/>
          </a:xfrm>
        </p:grpSpPr>
        <p:grpSp>
          <p:nvGrpSpPr>
            <p:cNvPr id="2920" name="Google Shape;2920;p31"/>
            <p:cNvGrpSpPr/>
            <p:nvPr/>
          </p:nvGrpSpPr>
          <p:grpSpPr>
            <a:xfrm>
              <a:off x="5074456" y="329094"/>
              <a:ext cx="654857" cy="545738"/>
              <a:chOff x="3098431" y="2820919"/>
              <a:chExt cx="654857" cy="545738"/>
            </a:xfrm>
          </p:grpSpPr>
          <p:sp>
            <p:nvSpPr>
              <p:cNvPr id="2921" name="Google Shape;2921;p31"/>
              <p:cNvSpPr/>
              <p:nvPr/>
            </p:nvSpPr>
            <p:spPr>
              <a:xfrm>
                <a:off x="3425859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1"/>
              <p:cNvSpPr/>
              <p:nvPr/>
            </p:nvSpPr>
            <p:spPr>
              <a:xfrm>
                <a:off x="3262154" y="3312053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1"/>
              <p:cNvSpPr/>
              <p:nvPr/>
            </p:nvSpPr>
            <p:spPr>
              <a:xfrm>
                <a:off x="3480446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1"/>
              <p:cNvSpPr/>
              <p:nvPr/>
            </p:nvSpPr>
            <p:spPr>
              <a:xfrm>
                <a:off x="342585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1"/>
              <p:cNvSpPr/>
              <p:nvPr/>
            </p:nvSpPr>
            <p:spPr>
              <a:xfrm>
                <a:off x="337127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31"/>
              <p:cNvSpPr/>
              <p:nvPr/>
            </p:nvSpPr>
            <p:spPr>
              <a:xfrm>
                <a:off x="331672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1"/>
              <p:cNvSpPr/>
              <p:nvPr/>
            </p:nvSpPr>
            <p:spPr>
              <a:xfrm>
                <a:off x="3262154" y="3257466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1"/>
              <p:cNvSpPr/>
              <p:nvPr/>
            </p:nvSpPr>
            <p:spPr>
              <a:xfrm>
                <a:off x="3207604" y="325746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1"/>
              <p:cNvSpPr/>
              <p:nvPr/>
            </p:nvSpPr>
            <p:spPr>
              <a:xfrm>
                <a:off x="3480446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1"/>
              <p:cNvSpPr/>
              <p:nvPr/>
            </p:nvSpPr>
            <p:spPr>
              <a:xfrm>
                <a:off x="342585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1"/>
              <p:cNvSpPr/>
              <p:nvPr/>
            </p:nvSpPr>
            <p:spPr>
              <a:xfrm>
                <a:off x="331672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1"/>
              <p:cNvSpPr/>
              <p:nvPr/>
            </p:nvSpPr>
            <p:spPr>
              <a:xfrm>
                <a:off x="3262154" y="3202934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1"/>
              <p:cNvSpPr/>
              <p:nvPr/>
            </p:nvSpPr>
            <p:spPr>
              <a:xfrm>
                <a:off x="3207604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1"/>
              <p:cNvSpPr/>
              <p:nvPr/>
            </p:nvSpPr>
            <p:spPr>
              <a:xfrm>
                <a:off x="3535032" y="314834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1"/>
              <p:cNvSpPr/>
              <p:nvPr/>
            </p:nvSpPr>
            <p:spPr>
              <a:xfrm>
                <a:off x="3480446" y="314834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1"/>
              <p:cNvSpPr/>
              <p:nvPr/>
            </p:nvSpPr>
            <p:spPr>
              <a:xfrm>
                <a:off x="342585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1"/>
              <p:cNvSpPr/>
              <p:nvPr/>
            </p:nvSpPr>
            <p:spPr>
              <a:xfrm>
                <a:off x="3371273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1"/>
              <p:cNvSpPr/>
              <p:nvPr/>
            </p:nvSpPr>
            <p:spPr>
              <a:xfrm>
                <a:off x="3316723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1"/>
              <p:cNvSpPr/>
              <p:nvPr/>
            </p:nvSpPr>
            <p:spPr>
              <a:xfrm>
                <a:off x="3262154" y="3148347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1"/>
              <p:cNvSpPr/>
              <p:nvPr/>
            </p:nvSpPr>
            <p:spPr>
              <a:xfrm>
                <a:off x="3207604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1"/>
              <p:cNvSpPr/>
              <p:nvPr/>
            </p:nvSpPr>
            <p:spPr>
              <a:xfrm>
                <a:off x="3098431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1"/>
              <p:cNvSpPr/>
              <p:nvPr/>
            </p:nvSpPr>
            <p:spPr>
              <a:xfrm>
                <a:off x="3535032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1"/>
              <p:cNvSpPr/>
              <p:nvPr/>
            </p:nvSpPr>
            <p:spPr>
              <a:xfrm>
                <a:off x="342585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1"/>
              <p:cNvSpPr/>
              <p:nvPr/>
            </p:nvSpPr>
            <p:spPr>
              <a:xfrm>
                <a:off x="3371273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1"/>
              <p:cNvSpPr/>
              <p:nvPr/>
            </p:nvSpPr>
            <p:spPr>
              <a:xfrm>
                <a:off x="3262154" y="309376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1"/>
              <p:cNvSpPr/>
              <p:nvPr/>
            </p:nvSpPr>
            <p:spPr>
              <a:xfrm>
                <a:off x="320760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1"/>
              <p:cNvSpPr/>
              <p:nvPr/>
            </p:nvSpPr>
            <p:spPr>
              <a:xfrm>
                <a:off x="3098431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1"/>
              <p:cNvSpPr/>
              <p:nvPr/>
            </p:nvSpPr>
            <p:spPr>
              <a:xfrm>
                <a:off x="3535032" y="30392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1"/>
              <p:cNvSpPr/>
              <p:nvPr/>
            </p:nvSpPr>
            <p:spPr>
              <a:xfrm>
                <a:off x="3480446" y="30392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1"/>
              <p:cNvSpPr/>
              <p:nvPr/>
            </p:nvSpPr>
            <p:spPr>
              <a:xfrm>
                <a:off x="3425859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1"/>
              <p:cNvSpPr/>
              <p:nvPr/>
            </p:nvSpPr>
            <p:spPr>
              <a:xfrm>
                <a:off x="3371273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1"/>
              <p:cNvSpPr/>
              <p:nvPr/>
            </p:nvSpPr>
            <p:spPr>
              <a:xfrm>
                <a:off x="3316723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1"/>
              <p:cNvSpPr/>
              <p:nvPr/>
            </p:nvSpPr>
            <p:spPr>
              <a:xfrm>
                <a:off x="3262154" y="30392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1"/>
              <p:cNvSpPr/>
              <p:nvPr/>
            </p:nvSpPr>
            <p:spPr>
              <a:xfrm>
                <a:off x="320760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1"/>
              <p:cNvSpPr/>
              <p:nvPr/>
            </p:nvSpPr>
            <p:spPr>
              <a:xfrm>
                <a:off x="3153017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1"/>
              <p:cNvSpPr/>
              <p:nvPr/>
            </p:nvSpPr>
            <p:spPr>
              <a:xfrm>
                <a:off x="3098431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1"/>
              <p:cNvSpPr/>
              <p:nvPr/>
            </p:nvSpPr>
            <p:spPr>
              <a:xfrm>
                <a:off x="3698701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1"/>
              <p:cNvSpPr/>
              <p:nvPr/>
            </p:nvSpPr>
            <p:spPr>
              <a:xfrm>
                <a:off x="3644151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1"/>
              <p:cNvSpPr/>
              <p:nvPr/>
            </p:nvSpPr>
            <p:spPr>
              <a:xfrm>
                <a:off x="358956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1"/>
              <p:cNvSpPr/>
              <p:nvPr/>
            </p:nvSpPr>
            <p:spPr>
              <a:xfrm>
                <a:off x="3535032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1"/>
              <p:cNvSpPr/>
              <p:nvPr/>
            </p:nvSpPr>
            <p:spPr>
              <a:xfrm>
                <a:off x="3480446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1"/>
              <p:cNvSpPr/>
              <p:nvPr/>
            </p:nvSpPr>
            <p:spPr>
              <a:xfrm>
                <a:off x="3425859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1"/>
              <p:cNvSpPr/>
              <p:nvPr/>
            </p:nvSpPr>
            <p:spPr>
              <a:xfrm>
                <a:off x="337127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1"/>
              <p:cNvSpPr/>
              <p:nvPr/>
            </p:nvSpPr>
            <p:spPr>
              <a:xfrm>
                <a:off x="331672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1"/>
              <p:cNvSpPr/>
              <p:nvPr/>
            </p:nvSpPr>
            <p:spPr>
              <a:xfrm>
                <a:off x="3262154" y="2984642"/>
                <a:ext cx="54587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1"/>
              <p:cNvSpPr/>
              <p:nvPr/>
            </p:nvSpPr>
            <p:spPr>
              <a:xfrm>
                <a:off x="320760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1"/>
              <p:cNvSpPr/>
              <p:nvPr/>
            </p:nvSpPr>
            <p:spPr>
              <a:xfrm>
                <a:off x="315301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1"/>
              <p:cNvSpPr/>
              <p:nvPr/>
            </p:nvSpPr>
            <p:spPr>
              <a:xfrm>
                <a:off x="358956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1"/>
              <p:cNvSpPr/>
              <p:nvPr/>
            </p:nvSpPr>
            <p:spPr>
              <a:xfrm>
                <a:off x="3425859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1"/>
              <p:cNvSpPr/>
              <p:nvPr/>
            </p:nvSpPr>
            <p:spPr>
              <a:xfrm>
                <a:off x="337127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1"/>
              <p:cNvSpPr/>
              <p:nvPr/>
            </p:nvSpPr>
            <p:spPr>
              <a:xfrm>
                <a:off x="320760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1"/>
              <p:cNvSpPr/>
              <p:nvPr/>
            </p:nvSpPr>
            <p:spPr>
              <a:xfrm>
                <a:off x="358956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1"/>
              <p:cNvSpPr/>
              <p:nvPr/>
            </p:nvSpPr>
            <p:spPr>
              <a:xfrm>
                <a:off x="3207604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1"/>
              <p:cNvSpPr/>
              <p:nvPr/>
            </p:nvSpPr>
            <p:spPr>
              <a:xfrm>
                <a:off x="3644151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1"/>
              <p:cNvSpPr/>
              <p:nvPr/>
            </p:nvSpPr>
            <p:spPr>
              <a:xfrm>
                <a:off x="3589565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1"/>
              <p:cNvSpPr/>
              <p:nvPr/>
            </p:nvSpPr>
            <p:spPr>
              <a:xfrm>
                <a:off x="3535032" y="282091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1"/>
              <p:cNvSpPr/>
              <p:nvPr/>
            </p:nvSpPr>
            <p:spPr>
              <a:xfrm>
                <a:off x="3262154" y="2820919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1"/>
              <p:cNvSpPr/>
              <p:nvPr/>
            </p:nvSpPr>
            <p:spPr>
              <a:xfrm>
                <a:off x="3207604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1"/>
              <p:cNvSpPr/>
              <p:nvPr/>
            </p:nvSpPr>
            <p:spPr>
              <a:xfrm>
                <a:off x="315301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0" name="Google Shape;2980;p31"/>
            <p:cNvSpPr/>
            <p:nvPr/>
          </p:nvSpPr>
          <p:spPr>
            <a:xfrm>
              <a:off x="5278050" y="578650"/>
              <a:ext cx="233400" cy="2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1" name="Google Shape;2981;p31"/>
            <p:cNvGrpSpPr/>
            <p:nvPr/>
          </p:nvGrpSpPr>
          <p:grpSpPr>
            <a:xfrm>
              <a:off x="5074456" y="329094"/>
              <a:ext cx="654857" cy="545738"/>
              <a:chOff x="3098431" y="2820919"/>
              <a:chExt cx="654857" cy="545738"/>
            </a:xfrm>
          </p:grpSpPr>
          <p:sp>
            <p:nvSpPr>
              <p:cNvPr id="2982" name="Google Shape;2982;p31"/>
              <p:cNvSpPr/>
              <p:nvPr/>
            </p:nvSpPr>
            <p:spPr>
              <a:xfrm>
                <a:off x="3425859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1"/>
              <p:cNvSpPr/>
              <p:nvPr/>
            </p:nvSpPr>
            <p:spPr>
              <a:xfrm>
                <a:off x="3262154" y="3312053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1"/>
              <p:cNvSpPr/>
              <p:nvPr/>
            </p:nvSpPr>
            <p:spPr>
              <a:xfrm>
                <a:off x="3480446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1"/>
              <p:cNvSpPr/>
              <p:nvPr/>
            </p:nvSpPr>
            <p:spPr>
              <a:xfrm>
                <a:off x="342585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1"/>
              <p:cNvSpPr/>
              <p:nvPr/>
            </p:nvSpPr>
            <p:spPr>
              <a:xfrm>
                <a:off x="337127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1"/>
              <p:cNvSpPr/>
              <p:nvPr/>
            </p:nvSpPr>
            <p:spPr>
              <a:xfrm>
                <a:off x="331672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1"/>
              <p:cNvSpPr/>
              <p:nvPr/>
            </p:nvSpPr>
            <p:spPr>
              <a:xfrm>
                <a:off x="3262154" y="3257466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1"/>
              <p:cNvSpPr/>
              <p:nvPr/>
            </p:nvSpPr>
            <p:spPr>
              <a:xfrm>
                <a:off x="3207604" y="325746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1"/>
              <p:cNvSpPr/>
              <p:nvPr/>
            </p:nvSpPr>
            <p:spPr>
              <a:xfrm>
                <a:off x="3480446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1"/>
              <p:cNvSpPr/>
              <p:nvPr/>
            </p:nvSpPr>
            <p:spPr>
              <a:xfrm>
                <a:off x="342585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1"/>
              <p:cNvSpPr/>
              <p:nvPr/>
            </p:nvSpPr>
            <p:spPr>
              <a:xfrm>
                <a:off x="331672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1"/>
              <p:cNvSpPr/>
              <p:nvPr/>
            </p:nvSpPr>
            <p:spPr>
              <a:xfrm>
                <a:off x="3262154" y="3202934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1"/>
              <p:cNvSpPr/>
              <p:nvPr/>
            </p:nvSpPr>
            <p:spPr>
              <a:xfrm>
                <a:off x="3207604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31"/>
              <p:cNvSpPr/>
              <p:nvPr/>
            </p:nvSpPr>
            <p:spPr>
              <a:xfrm>
                <a:off x="3535032" y="314834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31"/>
              <p:cNvSpPr/>
              <p:nvPr/>
            </p:nvSpPr>
            <p:spPr>
              <a:xfrm>
                <a:off x="3480446" y="314834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31"/>
              <p:cNvSpPr/>
              <p:nvPr/>
            </p:nvSpPr>
            <p:spPr>
              <a:xfrm>
                <a:off x="342585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31"/>
              <p:cNvSpPr/>
              <p:nvPr/>
            </p:nvSpPr>
            <p:spPr>
              <a:xfrm>
                <a:off x="3371273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31"/>
              <p:cNvSpPr/>
              <p:nvPr/>
            </p:nvSpPr>
            <p:spPr>
              <a:xfrm>
                <a:off x="3316723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31"/>
              <p:cNvSpPr/>
              <p:nvPr/>
            </p:nvSpPr>
            <p:spPr>
              <a:xfrm>
                <a:off x="3262154" y="3148347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31"/>
              <p:cNvSpPr/>
              <p:nvPr/>
            </p:nvSpPr>
            <p:spPr>
              <a:xfrm>
                <a:off x="3207604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31"/>
              <p:cNvSpPr/>
              <p:nvPr/>
            </p:nvSpPr>
            <p:spPr>
              <a:xfrm>
                <a:off x="3098431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1"/>
              <p:cNvSpPr/>
              <p:nvPr/>
            </p:nvSpPr>
            <p:spPr>
              <a:xfrm>
                <a:off x="3535032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1"/>
              <p:cNvSpPr/>
              <p:nvPr/>
            </p:nvSpPr>
            <p:spPr>
              <a:xfrm>
                <a:off x="342585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1"/>
              <p:cNvSpPr/>
              <p:nvPr/>
            </p:nvSpPr>
            <p:spPr>
              <a:xfrm>
                <a:off x="3371273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1"/>
              <p:cNvSpPr/>
              <p:nvPr/>
            </p:nvSpPr>
            <p:spPr>
              <a:xfrm>
                <a:off x="3262154" y="309376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1"/>
              <p:cNvSpPr/>
              <p:nvPr/>
            </p:nvSpPr>
            <p:spPr>
              <a:xfrm>
                <a:off x="320760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1"/>
              <p:cNvSpPr/>
              <p:nvPr/>
            </p:nvSpPr>
            <p:spPr>
              <a:xfrm>
                <a:off x="3098431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1"/>
              <p:cNvSpPr/>
              <p:nvPr/>
            </p:nvSpPr>
            <p:spPr>
              <a:xfrm>
                <a:off x="3535032" y="30392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31"/>
              <p:cNvSpPr/>
              <p:nvPr/>
            </p:nvSpPr>
            <p:spPr>
              <a:xfrm>
                <a:off x="3480446" y="30392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31"/>
              <p:cNvSpPr/>
              <p:nvPr/>
            </p:nvSpPr>
            <p:spPr>
              <a:xfrm>
                <a:off x="3425859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31"/>
              <p:cNvSpPr/>
              <p:nvPr/>
            </p:nvSpPr>
            <p:spPr>
              <a:xfrm>
                <a:off x="3371273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31"/>
              <p:cNvSpPr/>
              <p:nvPr/>
            </p:nvSpPr>
            <p:spPr>
              <a:xfrm>
                <a:off x="3316723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31"/>
              <p:cNvSpPr/>
              <p:nvPr/>
            </p:nvSpPr>
            <p:spPr>
              <a:xfrm>
                <a:off x="3262154" y="30392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1"/>
              <p:cNvSpPr/>
              <p:nvPr/>
            </p:nvSpPr>
            <p:spPr>
              <a:xfrm>
                <a:off x="320760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1"/>
              <p:cNvSpPr/>
              <p:nvPr/>
            </p:nvSpPr>
            <p:spPr>
              <a:xfrm>
                <a:off x="3153017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1"/>
              <p:cNvSpPr/>
              <p:nvPr/>
            </p:nvSpPr>
            <p:spPr>
              <a:xfrm>
                <a:off x="3098431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31"/>
              <p:cNvSpPr/>
              <p:nvPr/>
            </p:nvSpPr>
            <p:spPr>
              <a:xfrm>
                <a:off x="3698701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31"/>
              <p:cNvSpPr/>
              <p:nvPr/>
            </p:nvSpPr>
            <p:spPr>
              <a:xfrm>
                <a:off x="3644151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31"/>
              <p:cNvSpPr/>
              <p:nvPr/>
            </p:nvSpPr>
            <p:spPr>
              <a:xfrm>
                <a:off x="358956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31"/>
              <p:cNvSpPr/>
              <p:nvPr/>
            </p:nvSpPr>
            <p:spPr>
              <a:xfrm>
                <a:off x="3535032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31"/>
              <p:cNvSpPr/>
              <p:nvPr/>
            </p:nvSpPr>
            <p:spPr>
              <a:xfrm>
                <a:off x="3480446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31"/>
              <p:cNvSpPr/>
              <p:nvPr/>
            </p:nvSpPr>
            <p:spPr>
              <a:xfrm>
                <a:off x="3425859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31"/>
              <p:cNvSpPr/>
              <p:nvPr/>
            </p:nvSpPr>
            <p:spPr>
              <a:xfrm>
                <a:off x="337127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1"/>
              <p:cNvSpPr/>
              <p:nvPr/>
            </p:nvSpPr>
            <p:spPr>
              <a:xfrm>
                <a:off x="331672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1"/>
              <p:cNvSpPr/>
              <p:nvPr/>
            </p:nvSpPr>
            <p:spPr>
              <a:xfrm>
                <a:off x="3262154" y="2984642"/>
                <a:ext cx="54587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1"/>
              <p:cNvSpPr/>
              <p:nvPr/>
            </p:nvSpPr>
            <p:spPr>
              <a:xfrm>
                <a:off x="320760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1"/>
              <p:cNvSpPr/>
              <p:nvPr/>
            </p:nvSpPr>
            <p:spPr>
              <a:xfrm>
                <a:off x="315301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1"/>
              <p:cNvSpPr/>
              <p:nvPr/>
            </p:nvSpPr>
            <p:spPr>
              <a:xfrm>
                <a:off x="358956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1"/>
              <p:cNvSpPr/>
              <p:nvPr/>
            </p:nvSpPr>
            <p:spPr>
              <a:xfrm>
                <a:off x="3425859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1"/>
              <p:cNvSpPr/>
              <p:nvPr/>
            </p:nvSpPr>
            <p:spPr>
              <a:xfrm>
                <a:off x="337127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1"/>
              <p:cNvSpPr/>
              <p:nvPr/>
            </p:nvSpPr>
            <p:spPr>
              <a:xfrm>
                <a:off x="320760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1"/>
              <p:cNvSpPr/>
              <p:nvPr/>
            </p:nvSpPr>
            <p:spPr>
              <a:xfrm>
                <a:off x="358956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1"/>
              <p:cNvSpPr/>
              <p:nvPr/>
            </p:nvSpPr>
            <p:spPr>
              <a:xfrm>
                <a:off x="3207604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1"/>
              <p:cNvSpPr/>
              <p:nvPr/>
            </p:nvSpPr>
            <p:spPr>
              <a:xfrm>
                <a:off x="3644151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1"/>
              <p:cNvSpPr/>
              <p:nvPr/>
            </p:nvSpPr>
            <p:spPr>
              <a:xfrm>
                <a:off x="3589565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1"/>
              <p:cNvSpPr/>
              <p:nvPr/>
            </p:nvSpPr>
            <p:spPr>
              <a:xfrm>
                <a:off x="3535032" y="282091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1"/>
              <p:cNvSpPr/>
              <p:nvPr/>
            </p:nvSpPr>
            <p:spPr>
              <a:xfrm>
                <a:off x="3262154" y="2820919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1"/>
              <p:cNvSpPr/>
              <p:nvPr/>
            </p:nvSpPr>
            <p:spPr>
              <a:xfrm>
                <a:off x="3207604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1"/>
              <p:cNvSpPr/>
              <p:nvPr/>
            </p:nvSpPr>
            <p:spPr>
              <a:xfrm>
                <a:off x="315301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1" name="Google Shape;3041;p31"/>
          <p:cNvGrpSpPr/>
          <p:nvPr/>
        </p:nvGrpSpPr>
        <p:grpSpPr>
          <a:xfrm>
            <a:off x="5074453" y="4163838"/>
            <a:ext cx="818581" cy="600289"/>
            <a:chOff x="5074453" y="4044894"/>
            <a:chExt cx="818581" cy="600289"/>
          </a:xfrm>
        </p:grpSpPr>
        <p:grpSp>
          <p:nvGrpSpPr>
            <p:cNvPr id="3042" name="Google Shape;3042;p31"/>
            <p:cNvGrpSpPr/>
            <p:nvPr/>
          </p:nvGrpSpPr>
          <p:grpSpPr>
            <a:xfrm>
              <a:off x="5074453" y="4044894"/>
              <a:ext cx="818581" cy="600289"/>
              <a:chOff x="5179315" y="2820919"/>
              <a:chExt cx="818581" cy="600289"/>
            </a:xfrm>
          </p:grpSpPr>
          <p:sp>
            <p:nvSpPr>
              <p:cNvPr id="3043" name="Google Shape;3043;p31"/>
              <p:cNvSpPr/>
              <p:nvPr/>
            </p:nvSpPr>
            <p:spPr>
              <a:xfrm>
                <a:off x="5561330" y="3366639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1"/>
              <p:cNvSpPr/>
              <p:nvPr/>
            </p:nvSpPr>
            <p:spPr>
              <a:xfrm>
                <a:off x="5834154" y="33120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1"/>
              <p:cNvSpPr/>
              <p:nvPr/>
            </p:nvSpPr>
            <p:spPr>
              <a:xfrm>
                <a:off x="5615863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1"/>
              <p:cNvSpPr/>
              <p:nvPr/>
            </p:nvSpPr>
            <p:spPr>
              <a:xfrm>
                <a:off x="5561330" y="33120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1"/>
              <p:cNvSpPr/>
              <p:nvPr/>
            </p:nvSpPr>
            <p:spPr>
              <a:xfrm>
                <a:off x="5506744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1"/>
              <p:cNvSpPr/>
              <p:nvPr/>
            </p:nvSpPr>
            <p:spPr>
              <a:xfrm>
                <a:off x="5288452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1"/>
              <p:cNvSpPr/>
              <p:nvPr/>
            </p:nvSpPr>
            <p:spPr>
              <a:xfrm>
                <a:off x="5779586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1"/>
              <p:cNvSpPr/>
              <p:nvPr/>
            </p:nvSpPr>
            <p:spPr>
              <a:xfrm>
                <a:off x="567044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1"/>
              <p:cNvSpPr/>
              <p:nvPr/>
            </p:nvSpPr>
            <p:spPr>
              <a:xfrm>
                <a:off x="561586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1"/>
              <p:cNvSpPr/>
              <p:nvPr/>
            </p:nvSpPr>
            <p:spPr>
              <a:xfrm>
                <a:off x="5561330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1"/>
              <p:cNvSpPr/>
              <p:nvPr/>
            </p:nvSpPr>
            <p:spPr>
              <a:xfrm>
                <a:off x="5506744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1"/>
              <p:cNvSpPr/>
              <p:nvPr/>
            </p:nvSpPr>
            <p:spPr>
              <a:xfrm>
                <a:off x="5452157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1"/>
              <p:cNvSpPr/>
              <p:nvPr/>
            </p:nvSpPr>
            <p:spPr>
              <a:xfrm>
                <a:off x="5343038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1"/>
              <p:cNvSpPr/>
              <p:nvPr/>
            </p:nvSpPr>
            <p:spPr>
              <a:xfrm>
                <a:off x="5725036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1"/>
              <p:cNvSpPr/>
              <p:nvPr/>
            </p:nvSpPr>
            <p:spPr>
              <a:xfrm>
                <a:off x="567044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31"/>
              <p:cNvSpPr/>
              <p:nvPr/>
            </p:nvSpPr>
            <p:spPr>
              <a:xfrm>
                <a:off x="561586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31"/>
              <p:cNvSpPr/>
              <p:nvPr/>
            </p:nvSpPr>
            <p:spPr>
              <a:xfrm>
                <a:off x="5561330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1"/>
              <p:cNvSpPr/>
              <p:nvPr/>
            </p:nvSpPr>
            <p:spPr>
              <a:xfrm>
                <a:off x="5506744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31"/>
              <p:cNvSpPr/>
              <p:nvPr/>
            </p:nvSpPr>
            <p:spPr>
              <a:xfrm>
                <a:off x="5452157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1"/>
              <p:cNvSpPr/>
              <p:nvPr/>
            </p:nvSpPr>
            <p:spPr>
              <a:xfrm>
                <a:off x="5397607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1"/>
              <p:cNvSpPr/>
              <p:nvPr/>
            </p:nvSpPr>
            <p:spPr>
              <a:xfrm>
                <a:off x="5725036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1"/>
              <p:cNvSpPr/>
              <p:nvPr/>
            </p:nvSpPr>
            <p:spPr>
              <a:xfrm>
                <a:off x="567044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1"/>
              <p:cNvSpPr/>
              <p:nvPr/>
            </p:nvSpPr>
            <p:spPr>
              <a:xfrm>
                <a:off x="5452157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1"/>
              <p:cNvSpPr/>
              <p:nvPr/>
            </p:nvSpPr>
            <p:spPr>
              <a:xfrm>
                <a:off x="5397607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1"/>
              <p:cNvSpPr/>
              <p:nvPr/>
            </p:nvSpPr>
            <p:spPr>
              <a:xfrm>
                <a:off x="583415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1"/>
              <p:cNvSpPr/>
              <p:nvPr/>
            </p:nvSpPr>
            <p:spPr>
              <a:xfrm>
                <a:off x="5779586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31"/>
              <p:cNvSpPr/>
              <p:nvPr/>
            </p:nvSpPr>
            <p:spPr>
              <a:xfrm>
                <a:off x="5725036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31"/>
              <p:cNvSpPr/>
              <p:nvPr/>
            </p:nvSpPr>
            <p:spPr>
              <a:xfrm>
                <a:off x="567044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31"/>
              <p:cNvSpPr/>
              <p:nvPr/>
            </p:nvSpPr>
            <p:spPr>
              <a:xfrm>
                <a:off x="5561330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31"/>
              <p:cNvSpPr/>
              <p:nvPr/>
            </p:nvSpPr>
            <p:spPr>
              <a:xfrm>
                <a:off x="5452157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1"/>
              <p:cNvSpPr/>
              <p:nvPr/>
            </p:nvSpPr>
            <p:spPr>
              <a:xfrm>
                <a:off x="5397607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1"/>
              <p:cNvSpPr/>
              <p:nvPr/>
            </p:nvSpPr>
            <p:spPr>
              <a:xfrm>
                <a:off x="5343038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1"/>
              <p:cNvSpPr/>
              <p:nvPr/>
            </p:nvSpPr>
            <p:spPr>
              <a:xfrm>
                <a:off x="5288452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1"/>
              <p:cNvSpPr/>
              <p:nvPr/>
            </p:nvSpPr>
            <p:spPr>
              <a:xfrm>
                <a:off x="583415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1"/>
              <p:cNvSpPr/>
              <p:nvPr/>
            </p:nvSpPr>
            <p:spPr>
              <a:xfrm>
                <a:off x="5779586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1"/>
              <p:cNvSpPr/>
              <p:nvPr/>
            </p:nvSpPr>
            <p:spPr>
              <a:xfrm>
                <a:off x="5725036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1"/>
              <p:cNvSpPr/>
              <p:nvPr/>
            </p:nvSpPr>
            <p:spPr>
              <a:xfrm>
                <a:off x="5670449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1"/>
              <p:cNvSpPr/>
              <p:nvPr/>
            </p:nvSpPr>
            <p:spPr>
              <a:xfrm>
                <a:off x="5615863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1"/>
              <p:cNvSpPr/>
              <p:nvPr/>
            </p:nvSpPr>
            <p:spPr>
              <a:xfrm>
                <a:off x="5561330" y="304100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1"/>
              <p:cNvSpPr/>
              <p:nvPr/>
            </p:nvSpPr>
            <p:spPr>
              <a:xfrm>
                <a:off x="5506744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1"/>
              <p:cNvSpPr/>
              <p:nvPr/>
            </p:nvSpPr>
            <p:spPr>
              <a:xfrm>
                <a:off x="5452171" y="2917367"/>
                <a:ext cx="163700" cy="178224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1"/>
              <p:cNvSpPr/>
              <p:nvPr/>
            </p:nvSpPr>
            <p:spPr>
              <a:xfrm>
                <a:off x="5397607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1"/>
              <p:cNvSpPr/>
              <p:nvPr/>
            </p:nvSpPr>
            <p:spPr>
              <a:xfrm>
                <a:off x="5343038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1"/>
              <p:cNvSpPr/>
              <p:nvPr/>
            </p:nvSpPr>
            <p:spPr>
              <a:xfrm>
                <a:off x="5288452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1"/>
              <p:cNvSpPr/>
              <p:nvPr/>
            </p:nvSpPr>
            <p:spPr>
              <a:xfrm>
                <a:off x="5943291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1"/>
              <p:cNvSpPr/>
              <p:nvPr/>
            </p:nvSpPr>
            <p:spPr>
              <a:xfrm>
                <a:off x="588870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1"/>
              <p:cNvSpPr/>
              <p:nvPr/>
            </p:nvSpPr>
            <p:spPr>
              <a:xfrm>
                <a:off x="583415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1"/>
              <p:cNvSpPr/>
              <p:nvPr/>
            </p:nvSpPr>
            <p:spPr>
              <a:xfrm>
                <a:off x="5779586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1"/>
              <p:cNvSpPr/>
              <p:nvPr/>
            </p:nvSpPr>
            <p:spPr>
              <a:xfrm>
                <a:off x="5725036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1"/>
              <p:cNvSpPr/>
              <p:nvPr/>
            </p:nvSpPr>
            <p:spPr>
              <a:xfrm>
                <a:off x="561586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1"/>
              <p:cNvSpPr/>
              <p:nvPr/>
            </p:nvSpPr>
            <p:spPr>
              <a:xfrm>
                <a:off x="5561330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1"/>
              <p:cNvSpPr/>
              <p:nvPr/>
            </p:nvSpPr>
            <p:spPr>
              <a:xfrm>
                <a:off x="539760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1"/>
              <p:cNvSpPr/>
              <p:nvPr/>
            </p:nvSpPr>
            <p:spPr>
              <a:xfrm>
                <a:off x="5343038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1"/>
              <p:cNvSpPr/>
              <p:nvPr/>
            </p:nvSpPr>
            <p:spPr>
              <a:xfrm>
                <a:off x="5288452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1"/>
              <p:cNvSpPr/>
              <p:nvPr/>
            </p:nvSpPr>
            <p:spPr>
              <a:xfrm>
                <a:off x="5233902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1"/>
              <p:cNvSpPr/>
              <p:nvPr/>
            </p:nvSpPr>
            <p:spPr>
              <a:xfrm>
                <a:off x="517931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1"/>
              <p:cNvSpPr/>
              <p:nvPr/>
            </p:nvSpPr>
            <p:spPr>
              <a:xfrm>
                <a:off x="5943291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1"/>
              <p:cNvSpPr/>
              <p:nvPr/>
            </p:nvSpPr>
            <p:spPr>
              <a:xfrm>
                <a:off x="588870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1"/>
              <p:cNvSpPr/>
              <p:nvPr/>
            </p:nvSpPr>
            <p:spPr>
              <a:xfrm>
                <a:off x="583415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1"/>
              <p:cNvSpPr/>
              <p:nvPr/>
            </p:nvSpPr>
            <p:spPr>
              <a:xfrm>
                <a:off x="5725036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1"/>
              <p:cNvSpPr/>
              <p:nvPr/>
            </p:nvSpPr>
            <p:spPr>
              <a:xfrm>
                <a:off x="561586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1"/>
              <p:cNvSpPr/>
              <p:nvPr/>
            </p:nvSpPr>
            <p:spPr>
              <a:xfrm>
                <a:off x="5561330" y="29300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1"/>
              <p:cNvSpPr/>
              <p:nvPr/>
            </p:nvSpPr>
            <p:spPr>
              <a:xfrm>
                <a:off x="5397607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1"/>
              <p:cNvSpPr/>
              <p:nvPr/>
            </p:nvSpPr>
            <p:spPr>
              <a:xfrm>
                <a:off x="5288452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1"/>
              <p:cNvSpPr/>
              <p:nvPr/>
            </p:nvSpPr>
            <p:spPr>
              <a:xfrm>
                <a:off x="5233902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1"/>
              <p:cNvSpPr/>
              <p:nvPr/>
            </p:nvSpPr>
            <p:spPr>
              <a:xfrm>
                <a:off x="517931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1"/>
              <p:cNvSpPr/>
              <p:nvPr/>
            </p:nvSpPr>
            <p:spPr>
              <a:xfrm>
                <a:off x="588870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31"/>
              <p:cNvSpPr/>
              <p:nvPr/>
            </p:nvSpPr>
            <p:spPr>
              <a:xfrm>
                <a:off x="5725036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31"/>
              <p:cNvSpPr/>
              <p:nvPr/>
            </p:nvSpPr>
            <p:spPr>
              <a:xfrm>
                <a:off x="5670449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1"/>
              <p:cNvSpPr/>
              <p:nvPr/>
            </p:nvSpPr>
            <p:spPr>
              <a:xfrm>
                <a:off x="5615863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1"/>
              <p:cNvSpPr/>
              <p:nvPr/>
            </p:nvSpPr>
            <p:spPr>
              <a:xfrm>
                <a:off x="5561330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1"/>
              <p:cNvSpPr/>
              <p:nvPr/>
            </p:nvSpPr>
            <p:spPr>
              <a:xfrm>
                <a:off x="5506744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1"/>
              <p:cNvSpPr/>
              <p:nvPr/>
            </p:nvSpPr>
            <p:spPr>
              <a:xfrm>
                <a:off x="5452157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1"/>
              <p:cNvSpPr/>
              <p:nvPr/>
            </p:nvSpPr>
            <p:spPr>
              <a:xfrm>
                <a:off x="5397607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31"/>
              <p:cNvSpPr/>
              <p:nvPr/>
            </p:nvSpPr>
            <p:spPr>
              <a:xfrm>
                <a:off x="523390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31"/>
              <p:cNvSpPr/>
              <p:nvPr/>
            </p:nvSpPr>
            <p:spPr>
              <a:xfrm>
                <a:off x="5779586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1"/>
              <p:cNvSpPr/>
              <p:nvPr/>
            </p:nvSpPr>
            <p:spPr>
              <a:xfrm>
                <a:off x="5725036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1"/>
              <p:cNvSpPr/>
              <p:nvPr/>
            </p:nvSpPr>
            <p:spPr>
              <a:xfrm>
                <a:off x="5670449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1"/>
              <p:cNvSpPr/>
              <p:nvPr/>
            </p:nvSpPr>
            <p:spPr>
              <a:xfrm>
                <a:off x="5452157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1"/>
              <p:cNvSpPr/>
              <p:nvPr/>
            </p:nvSpPr>
            <p:spPr>
              <a:xfrm>
                <a:off x="539760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1"/>
              <p:cNvSpPr/>
              <p:nvPr/>
            </p:nvSpPr>
            <p:spPr>
              <a:xfrm>
                <a:off x="5343038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4" name="Google Shape;3124;p31"/>
            <p:cNvSpPr/>
            <p:nvPr/>
          </p:nvSpPr>
          <p:spPr>
            <a:xfrm>
              <a:off x="5334000" y="4133850"/>
              <a:ext cx="295200" cy="32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5" name="Google Shape;3125;p31"/>
            <p:cNvGrpSpPr/>
            <p:nvPr/>
          </p:nvGrpSpPr>
          <p:grpSpPr>
            <a:xfrm>
              <a:off x="5074453" y="4044894"/>
              <a:ext cx="818581" cy="600289"/>
              <a:chOff x="5179315" y="2820919"/>
              <a:chExt cx="818581" cy="600289"/>
            </a:xfrm>
          </p:grpSpPr>
          <p:sp>
            <p:nvSpPr>
              <p:cNvPr id="3126" name="Google Shape;3126;p31"/>
              <p:cNvSpPr/>
              <p:nvPr/>
            </p:nvSpPr>
            <p:spPr>
              <a:xfrm>
                <a:off x="5561330" y="3366639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1"/>
              <p:cNvSpPr/>
              <p:nvPr/>
            </p:nvSpPr>
            <p:spPr>
              <a:xfrm>
                <a:off x="5834154" y="33120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1"/>
              <p:cNvSpPr/>
              <p:nvPr/>
            </p:nvSpPr>
            <p:spPr>
              <a:xfrm>
                <a:off x="5615863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31"/>
              <p:cNvSpPr/>
              <p:nvPr/>
            </p:nvSpPr>
            <p:spPr>
              <a:xfrm>
                <a:off x="5561330" y="33120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1"/>
              <p:cNvSpPr/>
              <p:nvPr/>
            </p:nvSpPr>
            <p:spPr>
              <a:xfrm>
                <a:off x="5506744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1"/>
              <p:cNvSpPr/>
              <p:nvPr/>
            </p:nvSpPr>
            <p:spPr>
              <a:xfrm>
                <a:off x="5288452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1"/>
              <p:cNvSpPr/>
              <p:nvPr/>
            </p:nvSpPr>
            <p:spPr>
              <a:xfrm>
                <a:off x="5779586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31"/>
              <p:cNvSpPr/>
              <p:nvPr/>
            </p:nvSpPr>
            <p:spPr>
              <a:xfrm>
                <a:off x="567044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31"/>
              <p:cNvSpPr/>
              <p:nvPr/>
            </p:nvSpPr>
            <p:spPr>
              <a:xfrm>
                <a:off x="561586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1"/>
              <p:cNvSpPr/>
              <p:nvPr/>
            </p:nvSpPr>
            <p:spPr>
              <a:xfrm>
                <a:off x="5561330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1"/>
              <p:cNvSpPr/>
              <p:nvPr/>
            </p:nvSpPr>
            <p:spPr>
              <a:xfrm>
                <a:off x="5506744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1"/>
              <p:cNvSpPr/>
              <p:nvPr/>
            </p:nvSpPr>
            <p:spPr>
              <a:xfrm>
                <a:off x="5452157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1"/>
              <p:cNvSpPr/>
              <p:nvPr/>
            </p:nvSpPr>
            <p:spPr>
              <a:xfrm>
                <a:off x="5343038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31"/>
              <p:cNvSpPr/>
              <p:nvPr/>
            </p:nvSpPr>
            <p:spPr>
              <a:xfrm>
                <a:off x="5725036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1"/>
              <p:cNvSpPr/>
              <p:nvPr/>
            </p:nvSpPr>
            <p:spPr>
              <a:xfrm>
                <a:off x="567044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1"/>
              <p:cNvSpPr/>
              <p:nvPr/>
            </p:nvSpPr>
            <p:spPr>
              <a:xfrm>
                <a:off x="561586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1"/>
              <p:cNvSpPr/>
              <p:nvPr/>
            </p:nvSpPr>
            <p:spPr>
              <a:xfrm>
                <a:off x="5561330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31"/>
              <p:cNvSpPr/>
              <p:nvPr/>
            </p:nvSpPr>
            <p:spPr>
              <a:xfrm>
                <a:off x="5506744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1"/>
              <p:cNvSpPr/>
              <p:nvPr/>
            </p:nvSpPr>
            <p:spPr>
              <a:xfrm>
                <a:off x="5452157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1"/>
              <p:cNvSpPr/>
              <p:nvPr/>
            </p:nvSpPr>
            <p:spPr>
              <a:xfrm>
                <a:off x="5397607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1"/>
              <p:cNvSpPr/>
              <p:nvPr/>
            </p:nvSpPr>
            <p:spPr>
              <a:xfrm>
                <a:off x="5725036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1"/>
              <p:cNvSpPr/>
              <p:nvPr/>
            </p:nvSpPr>
            <p:spPr>
              <a:xfrm>
                <a:off x="567044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1"/>
              <p:cNvSpPr/>
              <p:nvPr/>
            </p:nvSpPr>
            <p:spPr>
              <a:xfrm>
                <a:off x="5452157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1"/>
              <p:cNvSpPr/>
              <p:nvPr/>
            </p:nvSpPr>
            <p:spPr>
              <a:xfrm>
                <a:off x="5397607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31"/>
              <p:cNvSpPr/>
              <p:nvPr/>
            </p:nvSpPr>
            <p:spPr>
              <a:xfrm>
                <a:off x="583415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1"/>
              <p:cNvSpPr/>
              <p:nvPr/>
            </p:nvSpPr>
            <p:spPr>
              <a:xfrm>
                <a:off x="5779586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1"/>
              <p:cNvSpPr/>
              <p:nvPr/>
            </p:nvSpPr>
            <p:spPr>
              <a:xfrm>
                <a:off x="5725036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1"/>
              <p:cNvSpPr/>
              <p:nvPr/>
            </p:nvSpPr>
            <p:spPr>
              <a:xfrm>
                <a:off x="567044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1"/>
              <p:cNvSpPr/>
              <p:nvPr/>
            </p:nvSpPr>
            <p:spPr>
              <a:xfrm>
                <a:off x="5561330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1"/>
              <p:cNvSpPr/>
              <p:nvPr/>
            </p:nvSpPr>
            <p:spPr>
              <a:xfrm>
                <a:off x="5452157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1"/>
              <p:cNvSpPr/>
              <p:nvPr/>
            </p:nvSpPr>
            <p:spPr>
              <a:xfrm>
                <a:off x="5397607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1"/>
              <p:cNvSpPr/>
              <p:nvPr/>
            </p:nvSpPr>
            <p:spPr>
              <a:xfrm>
                <a:off x="5343038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1"/>
              <p:cNvSpPr/>
              <p:nvPr/>
            </p:nvSpPr>
            <p:spPr>
              <a:xfrm>
                <a:off x="5288452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1"/>
              <p:cNvSpPr/>
              <p:nvPr/>
            </p:nvSpPr>
            <p:spPr>
              <a:xfrm>
                <a:off x="583415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1"/>
              <p:cNvSpPr/>
              <p:nvPr/>
            </p:nvSpPr>
            <p:spPr>
              <a:xfrm>
                <a:off x="5779586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1"/>
              <p:cNvSpPr/>
              <p:nvPr/>
            </p:nvSpPr>
            <p:spPr>
              <a:xfrm>
                <a:off x="5725036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1"/>
              <p:cNvSpPr/>
              <p:nvPr/>
            </p:nvSpPr>
            <p:spPr>
              <a:xfrm>
                <a:off x="5670449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1"/>
              <p:cNvSpPr/>
              <p:nvPr/>
            </p:nvSpPr>
            <p:spPr>
              <a:xfrm>
                <a:off x="5615863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1"/>
              <p:cNvSpPr/>
              <p:nvPr/>
            </p:nvSpPr>
            <p:spPr>
              <a:xfrm>
                <a:off x="5561330" y="304100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1"/>
              <p:cNvSpPr/>
              <p:nvPr/>
            </p:nvSpPr>
            <p:spPr>
              <a:xfrm>
                <a:off x="5506744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1"/>
              <p:cNvSpPr/>
              <p:nvPr/>
            </p:nvSpPr>
            <p:spPr>
              <a:xfrm>
                <a:off x="5452157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1"/>
              <p:cNvSpPr/>
              <p:nvPr/>
            </p:nvSpPr>
            <p:spPr>
              <a:xfrm>
                <a:off x="5397607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1"/>
              <p:cNvSpPr/>
              <p:nvPr/>
            </p:nvSpPr>
            <p:spPr>
              <a:xfrm>
                <a:off x="5343038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1"/>
              <p:cNvSpPr/>
              <p:nvPr/>
            </p:nvSpPr>
            <p:spPr>
              <a:xfrm>
                <a:off x="5288452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1"/>
              <p:cNvSpPr/>
              <p:nvPr/>
            </p:nvSpPr>
            <p:spPr>
              <a:xfrm>
                <a:off x="5943291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31"/>
              <p:cNvSpPr/>
              <p:nvPr/>
            </p:nvSpPr>
            <p:spPr>
              <a:xfrm>
                <a:off x="588870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1"/>
              <p:cNvSpPr/>
              <p:nvPr/>
            </p:nvSpPr>
            <p:spPr>
              <a:xfrm>
                <a:off x="583415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1"/>
              <p:cNvSpPr/>
              <p:nvPr/>
            </p:nvSpPr>
            <p:spPr>
              <a:xfrm>
                <a:off x="5779586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1"/>
              <p:cNvSpPr/>
              <p:nvPr/>
            </p:nvSpPr>
            <p:spPr>
              <a:xfrm>
                <a:off x="5725036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1"/>
              <p:cNvSpPr/>
              <p:nvPr/>
            </p:nvSpPr>
            <p:spPr>
              <a:xfrm>
                <a:off x="561586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1"/>
              <p:cNvSpPr/>
              <p:nvPr/>
            </p:nvSpPr>
            <p:spPr>
              <a:xfrm>
                <a:off x="5561330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1"/>
              <p:cNvSpPr/>
              <p:nvPr/>
            </p:nvSpPr>
            <p:spPr>
              <a:xfrm>
                <a:off x="539760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31"/>
              <p:cNvSpPr/>
              <p:nvPr/>
            </p:nvSpPr>
            <p:spPr>
              <a:xfrm>
                <a:off x="5343038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31"/>
              <p:cNvSpPr/>
              <p:nvPr/>
            </p:nvSpPr>
            <p:spPr>
              <a:xfrm>
                <a:off x="5288452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1"/>
              <p:cNvSpPr/>
              <p:nvPr/>
            </p:nvSpPr>
            <p:spPr>
              <a:xfrm>
                <a:off x="5233902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1"/>
              <p:cNvSpPr/>
              <p:nvPr/>
            </p:nvSpPr>
            <p:spPr>
              <a:xfrm>
                <a:off x="517931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1"/>
              <p:cNvSpPr/>
              <p:nvPr/>
            </p:nvSpPr>
            <p:spPr>
              <a:xfrm>
                <a:off x="5943291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1"/>
              <p:cNvSpPr/>
              <p:nvPr/>
            </p:nvSpPr>
            <p:spPr>
              <a:xfrm>
                <a:off x="588870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1"/>
              <p:cNvSpPr/>
              <p:nvPr/>
            </p:nvSpPr>
            <p:spPr>
              <a:xfrm>
                <a:off x="583415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1"/>
              <p:cNvSpPr/>
              <p:nvPr/>
            </p:nvSpPr>
            <p:spPr>
              <a:xfrm>
                <a:off x="5725036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1"/>
              <p:cNvSpPr/>
              <p:nvPr/>
            </p:nvSpPr>
            <p:spPr>
              <a:xfrm>
                <a:off x="561586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1"/>
              <p:cNvSpPr/>
              <p:nvPr/>
            </p:nvSpPr>
            <p:spPr>
              <a:xfrm>
                <a:off x="5561330" y="29300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1"/>
              <p:cNvSpPr/>
              <p:nvPr/>
            </p:nvSpPr>
            <p:spPr>
              <a:xfrm>
                <a:off x="5397607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1"/>
              <p:cNvSpPr/>
              <p:nvPr/>
            </p:nvSpPr>
            <p:spPr>
              <a:xfrm>
                <a:off x="5288452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1"/>
              <p:cNvSpPr/>
              <p:nvPr/>
            </p:nvSpPr>
            <p:spPr>
              <a:xfrm>
                <a:off x="5233902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1"/>
              <p:cNvSpPr/>
              <p:nvPr/>
            </p:nvSpPr>
            <p:spPr>
              <a:xfrm>
                <a:off x="517931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31"/>
              <p:cNvSpPr/>
              <p:nvPr/>
            </p:nvSpPr>
            <p:spPr>
              <a:xfrm>
                <a:off x="588870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31"/>
              <p:cNvSpPr/>
              <p:nvPr/>
            </p:nvSpPr>
            <p:spPr>
              <a:xfrm>
                <a:off x="5725036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1"/>
              <p:cNvSpPr/>
              <p:nvPr/>
            </p:nvSpPr>
            <p:spPr>
              <a:xfrm>
                <a:off x="5670449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1"/>
              <p:cNvSpPr/>
              <p:nvPr/>
            </p:nvSpPr>
            <p:spPr>
              <a:xfrm>
                <a:off x="5615863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1"/>
              <p:cNvSpPr/>
              <p:nvPr/>
            </p:nvSpPr>
            <p:spPr>
              <a:xfrm>
                <a:off x="5561330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1"/>
              <p:cNvSpPr/>
              <p:nvPr/>
            </p:nvSpPr>
            <p:spPr>
              <a:xfrm>
                <a:off x="5506744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1"/>
              <p:cNvSpPr/>
              <p:nvPr/>
            </p:nvSpPr>
            <p:spPr>
              <a:xfrm>
                <a:off x="5452157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1"/>
              <p:cNvSpPr/>
              <p:nvPr/>
            </p:nvSpPr>
            <p:spPr>
              <a:xfrm>
                <a:off x="5397607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1"/>
              <p:cNvSpPr/>
              <p:nvPr/>
            </p:nvSpPr>
            <p:spPr>
              <a:xfrm>
                <a:off x="523390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1"/>
              <p:cNvSpPr/>
              <p:nvPr/>
            </p:nvSpPr>
            <p:spPr>
              <a:xfrm>
                <a:off x="5779586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1"/>
              <p:cNvSpPr/>
              <p:nvPr/>
            </p:nvSpPr>
            <p:spPr>
              <a:xfrm>
                <a:off x="5725036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1"/>
              <p:cNvSpPr/>
              <p:nvPr/>
            </p:nvSpPr>
            <p:spPr>
              <a:xfrm>
                <a:off x="5670449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1"/>
              <p:cNvSpPr/>
              <p:nvPr/>
            </p:nvSpPr>
            <p:spPr>
              <a:xfrm>
                <a:off x="5452157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1"/>
              <p:cNvSpPr/>
              <p:nvPr/>
            </p:nvSpPr>
            <p:spPr>
              <a:xfrm>
                <a:off x="539760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1"/>
              <p:cNvSpPr/>
              <p:nvPr/>
            </p:nvSpPr>
            <p:spPr>
              <a:xfrm>
                <a:off x="5343038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7" name="Google Shape;3207;p31"/>
          <p:cNvGrpSpPr/>
          <p:nvPr/>
        </p:nvGrpSpPr>
        <p:grpSpPr>
          <a:xfrm>
            <a:off x="7241707" y="2189753"/>
            <a:ext cx="654821" cy="763994"/>
            <a:chOff x="7241707" y="2189753"/>
            <a:chExt cx="654821" cy="763994"/>
          </a:xfrm>
        </p:grpSpPr>
        <p:grpSp>
          <p:nvGrpSpPr>
            <p:cNvPr id="3208" name="Google Shape;3208;p31"/>
            <p:cNvGrpSpPr/>
            <p:nvPr/>
          </p:nvGrpSpPr>
          <p:grpSpPr>
            <a:xfrm>
              <a:off x="7241707" y="2189753"/>
              <a:ext cx="654821" cy="763994"/>
              <a:chOff x="5261195" y="1667716"/>
              <a:chExt cx="654821" cy="763994"/>
            </a:xfrm>
          </p:grpSpPr>
          <p:sp>
            <p:nvSpPr>
              <p:cNvPr id="3209" name="Google Shape;3209;p31"/>
              <p:cNvSpPr/>
              <p:nvPr/>
            </p:nvSpPr>
            <p:spPr>
              <a:xfrm>
                <a:off x="5752293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1"/>
              <p:cNvSpPr/>
              <p:nvPr/>
            </p:nvSpPr>
            <p:spPr>
              <a:xfrm>
                <a:off x="5697742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1"/>
              <p:cNvSpPr/>
              <p:nvPr/>
            </p:nvSpPr>
            <p:spPr>
              <a:xfrm>
                <a:off x="5643156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1"/>
              <p:cNvSpPr/>
              <p:nvPr/>
            </p:nvSpPr>
            <p:spPr>
              <a:xfrm>
                <a:off x="5424900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1"/>
              <p:cNvSpPr/>
              <p:nvPr/>
            </p:nvSpPr>
            <p:spPr>
              <a:xfrm>
                <a:off x="5370314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1"/>
              <p:cNvSpPr/>
              <p:nvPr/>
            </p:nvSpPr>
            <p:spPr>
              <a:xfrm>
                <a:off x="5315745" y="237714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1"/>
              <p:cNvSpPr/>
              <p:nvPr/>
            </p:nvSpPr>
            <p:spPr>
              <a:xfrm>
                <a:off x="5752293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1"/>
              <p:cNvSpPr/>
              <p:nvPr/>
            </p:nvSpPr>
            <p:spPr>
              <a:xfrm>
                <a:off x="5643156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1"/>
              <p:cNvSpPr/>
              <p:nvPr/>
            </p:nvSpPr>
            <p:spPr>
              <a:xfrm>
                <a:off x="5424900" y="2322573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1"/>
              <p:cNvSpPr/>
              <p:nvPr/>
            </p:nvSpPr>
            <p:spPr>
              <a:xfrm>
                <a:off x="5315745" y="2322573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1"/>
              <p:cNvSpPr/>
              <p:nvPr/>
            </p:nvSpPr>
            <p:spPr>
              <a:xfrm>
                <a:off x="5643156" y="226798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1"/>
              <p:cNvSpPr/>
              <p:nvPr/>
            </p:nvSpPr>
            <p:spPr>
              <a:xfrm>
                <a:off x="5424900" y="226798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1"/>
              <p:cNvSpPr/>
              <p:nvPr/>
            </p:nvSpPr>
            <p:spPr>
              <a:xfrm>
                <a:off x="5861448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1"/>
              <p:cNvSpPr/>
              <p:nvPr/>
            </p:nvSpPr>
            <p:spPr>
              <a:xfrm>
                <a:off x="5806879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1"/>
              <p:cNvSpPr/>
              <p:nvPr/>
            </p:nvSpPr>
            <p:spPr>
              <a:xfrm>
                <a:off x="5752293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1"/>
              <p:cNvSpPr/>
              <p:nvPr/>
            </p:nvSpPr>
            <p:spPr>
              <a:xfrm>
                <a:off x="5697742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1"/>
              <p:cNvSpPr/>
              <p:nvPr/>
            </p:nvSpPr>
            <p:spPr>
              <a:xfrm>
                <a:off x="5643156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1"/>
              <p:cNvSpPr/>
              <p:nvPr/>
            </p:nvSpPr>
            <p:spPr>
              <a:xfrm>
                <a:off x="5588569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1"/>
              <p:cNvSpPr/>
              <p:nvPr/>
            </p:nvSpPr>
            <p:spPr>
              <a:xfrm>
                <a:off x="5534037" y="221343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1"/>
              <p:cNvSpPr/>
              <p:nvPr/>
            </p:nvSpPr>
            <p:spPr>
              <a:xfrm>
                <a:off x="5479450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1"/>
              <p:cNvSpPr/>
              <p:nvPr/>
            </p:nvSpPr>
            <p:spPr>
              <a:xfrm>
                <a:off x="5424900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1"/>
              <p:cNvSpPr/>
              <p:nvPr/>
            </p:nvSpPr>
            <p:spPr>
              <a:xfrm>
                <a:off x="5370314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1"/>
              <p:cNvSpPr/>
              <p:nvPr/>
            </p:nvSpPr>
            <p:spPr>
              <a:xfrm>
                <a:off x="5315745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1"/>
              <p:cNvSpPr/>
              <p:nvPr/>
            </p:nvSpPr>
            <p:spPr>
              <a:xfrm>
                <a:off x="5261195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1"/>
              <p:cNvSpPr/>
              <p:nvPr/>
            </p:nvSpPr>
            <p:spPr>
              <a:xfrm>
                <a:off x="5697742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1"/>
              <p:cNvSpPr/>
              <p:nvPr/>
            </p:nvSpPr>
            <p:spPr>
              <a:xfrm>
                <a:off x="5643156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1"/>
              <p:cNvSpPr/>
              <p:nvPr/>
            </p:nvSpPr>
            <p:spPr>
              <a:xfrm>
                <a:off x="5588569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1"/>
              <p:cNvSpPr/>
              <p:nvPr/>
            </p:nvSpPr>
            <p:spPr>
              <a:xfrm>
                <a:off x="5534037" y="215884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1"/>
              <p:cNvSpPr/>
              <p:nvPr/>
            </p:nvSpPr>
            <p:spPr>
              <a:xfrm>
                <a:off x="5479450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1"/>
              <p:cNvSpPr/>
              <p:nvPr/>
            </p:nvSpPr>
            <p:spPr>
              <a:xfrm>
                <a:off x="5424900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1"/>
              <p:cNvSpPr/>
              <p:nvPr/>
            </p:nvSpPr>
            <p:spPr>
              <a:xfrm>
                <a:off x="5861448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1"/>
              <p:cNvSpPr/>
              <p:nvPr/>
            </p:nvSpPr>
            <p:spPr>
              <a:xfrm>
                <a:off x="5806879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1"/>
              <p:cNvSpPr/>
              <p:nvPr/>
            </p:nvSpPr>
            <p:spPr>
              <a:xfrm>
                <a:off x="5697742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1"/>
              <p:cNvSpPr/>
              <p:nvPr/>
            </p:nvSpPr>
            <p:spPr>
              <a:xfrm>
                <a:off x="5479450" y="210426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1"/>
              <p:cNvSpPr/>
              <p:nvPr/>
            </p:nvSpPr>
            <p:spPr>
              <a:xfrm>
                <a:off x="5424900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1"/>
              <p:cNvSpPr/>
              <p:nvPr/>
            </p:nvSpPr>
            <p:spPr>
              <a:xfrm>
                <a:off x="5315745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1"/>
              <p:cNvSpPr/>
              <p:nvPr/>
            </p:nvSpPr>
            <p:spPr>
              <a:xfrm>
                <a:off x="5261195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1"/>
              <p:cNvSpPr/>
              <p:nvPr/>
            </p:nvSpPr>
            <p:spPr>
              <a:xfrm>
                <a:off x="5861448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1"/>
              <p:cNvSpPr/>
              <p:nvPr/>
            </p:nvSpPr>
            <p:spPr>
              <a:xfrm>
                <a:off x="5806879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1"/>
              <p:cNvSpPr/>
              <p:nvPr/>
            </p:nvSpPr>
            <p:spPr>
              <a:xfrm>
                <a:off x="5697742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1"/>
              <p:cNvSpPr/>
              <p:nvPr/>
            </p:nvSpPr>
            <p:spPr>
              <a:xfrm>
                <a:off x="5588569" y="2049731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1"/>
              <p:cNvSpPr/>
              <p:nvPr/>
            </p:nvSpPr>
            <p:spPr>
              <a:xfrm>
                <a:off x="5424900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1"/>
              <p:cNvSpPr/>
              <p:nvPr/>
            </p:nvSpPr>
            <p:spPr>
              <a:xfrm>
                <a:off x="5315745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1"/>
              <p:cNvSpPr/>
              <p:nvPr/>
            </p:nvSpPr>
            <p:spPr>
              <a:xfrm>
                <a:off x="5261195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1"/>
              <p:cNvSpPr/>
              <p:nvPr/>
            </p:nvSpPr>
            <p:spPr>
              <a:xfrm>
                <a:off x="5861448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1"/>
              <p:cNvSpPr/>
              <p:nvPr/>
            </p:nvSpPr>
            <p:spPr>
              <a:xfrm>
                <a:off x="5806879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1"/>
              <p:cNvSpPr/>
              <p:nvPr/>
            </p:nvSpPr>
            <p:spPr>
              <a:xfrm>
                <a:off x="5752293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1"/>
              <p:cNvSpPr/>
              <p:nvPr/>
            </p:nvSpPr>
            <p:spPr>
              <a:xfrm>
                <a:off x="5697742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1"/>
              <p:cNvSpPr/>
              <p:nvPr/>
            </p:nvSpPr>
            <p:spPr>
              <a:xfrm>
                <a:off x="5643156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1"/>
              <p:cNvSpPr/>
              <p:nvPr/>
            </p:nvSpPr>
            <p:spPr>
              <a:xfrm>
                <a:off x="5588569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1"/>
              <p:cNvSpPr/>
              <p:nvPr/>
            </p:nvSpPr>
            <p:spPr>
              <a:xfrm>
                <a:off x="5534037" y="199514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1"/>
              <p:cNvSpPr/>
              <p:nvPr/>
            </p:nvSpPr>
            <p:spPr>
              <a:xfrm>
                <a:off x="5479450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1"/>
              <p:cNvSpPr/>
              <p:nvPr/>
            </p:nvSpPr>
            <p:spPr>
              <a:xfrm>
                <a:off x="5424900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1"/>
              <p:cNvSpPr/>
              <p:nvPr/>
            </p:nvSpPr>
            <p:spPr>
              <a:xfrm>
                <a:off x="5370314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1"/>
              <p:cNvSpPr/>
              <p:nvPr/>
            </p:nvSpPr>
            <p:spPr>
              <a:xfrm>
                <a:off x="5315745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1"/>
              <p:cNvSpPr/>
              <p:nvPr/>
            </p:nvSpPr>
            <p:spPr>
              <a:xfrm>
                <a:off x="5261195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1"/>
              <p:cNvSpPr/>
              <p:nvPr/>
            </p:nvSpPr>
            <p:spPr>
              <a:xfrm>
                <a:off x="5861448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1"/>
              <p:cNvSpPr/>
              <p:nvPr/>
            </p:nvSpPr>
            <p:spPr>
              <a:xfrm>
                <a:off x="5806879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1"/>
              <p:cNvSpPr/>
              <p:nvPr/>
            </p:nvSpPr>
            <p:spPr>
              <a:xfrm>
                <a:off x="5752293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1"/>
              <p:cNvSpPr/>
              <p:nvPr/>
            </p:nvSpPr>
            <p:spPr>
              <a:xfrm>
                <a:off x="5697742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1"/>
              <p:cNvSpPr/>
              <p:nvPr/>
            </p:nvSpPr>
            <p:spPr>
              <a:xfrm>
                <a:off x="5588569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1"/>
              <p:cNvSpPr/>
              <p:nvPr/>
            </p:nvSpPr>
            <p:spPr>
              <a:xfrm>
                <a:off x="5534037" y="1940594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1"/>
              <p:cNvSpPr/>
              <p:nvPr/>
            </p:nvSpPr>
            <p:spPr>
              <a:xfrm>
                <a:off x="5479450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1"/>
              <p:cNvSpPr/>
              <p:nvPr/>
            </p:nvSpPr>
            <p:spPr>
              <a:xfrm>
                <a:off x="5370314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1"/>
              <p:cNvSpPr/>
              <p:nvPr/>
            </p:nvSpPr>
            <p:spPr>
              <a:xfrm>
                <a:off x="5315745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1"/>
              <p:cNvSpPr/>
              <p:nvPr/>
            </p:nvSpPr>
            <p:spPr>
              <a:xfrm>
                <a:off x="5261195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1"/>
              <p:cNvSpPr/>
              <p:nvPr/>
            </p:nvSpPr>
            <p:spPr>
              <a:xfrm>
                <a:off x="5861448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1"/>
              <p:cNvSpPr/>
              <p:nvPr/>
            </p:nvSpPr>
            <p:spPr>
              <a:xfrm>
                <a:off x="5752293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1"/>
              <p:cNvSpPr/>
              <p:nvPr/>
            </p:nvSpPr>
            <p:spPr>
              <a:xfrm>
                <a:off x="5697742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31"/>
              <p:cNvSpPr/>
              <p:nvPr/>
            </p:nvSpPr>
            <p:spPr>
              <a:xfrm>
                <a:off x="5643156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31"/>
              <p:cNvSpPr/>
              <p:nvPr/>
            </p:nvSpPr>
            <p:spPr>
              <a:xfrm>
                <a:off x="5588569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1"/>
              <p:cNvSpPr/>
              <p:nvPr/>
            </p:nvSpPr>
            <p:spPr>
              <a:xfrm>
                <a:off x="5534037" y="188600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1"/>
              <p:cNvSpPr/>
              <p:nvPr/>
            </p:nvSpPr>
            <p:spPr>
              <a:xfrm>
                <a:off x="5479450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1"/>
              <p:cNvSpPr/>
              <p:nvPr/>
            </p:nvSpPr>
            <p:spPr>
              <a:xfrm>
                <a:off x="5424900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1"/>
              <p:cNvSpPr/>
              <p:nvPr/>
            </p:nvSpPr>
            <p:spPr>
              <a:xfrm>
                <a:off x="5370314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9" y="3019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31"/>
              <p:cNvSpPr/>
              <p:nvPr/>
            </p:nvSpPr>
            <p:spPr>
              <a:xfrm>
                <a:off x="5261195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1"/>
              <p:cNvSpPr/>
              <p:nvPr/>
            </p:nvSpPr>
            <p:spPr>
              <a:xfrm>
                <a:off x="5752293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1"/>
              <p:cNvSpPr/>
              <p:nvPr/>
            </p:nvSpPr>
            <p:spPr>
              <a:xfrm>
                <a:off x="5697742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1"/>
              <p:cNvSpPr/>
              <p:nvPr/>
            </p:nvSpPr>
            <p:spPr>
              <a:xfrm>
                <a:off x="5643156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1"/>
              <p:cNvSpPr/>
              <p:nvPr/>
            </p:nvSpPr>
            <p:spPr>
              <a:xfrm>
                <a:off x="5479450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1"/>
              <p:cNvSpPr/>
              <p:nvPr/>
            </p:nvSpPr>
            <p:spPr>
              <a:xfrm>
                <a:off x="5424900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1"/>
              <p:cNvSpPr/>
              <p:nvPr/>
            </p:nvSpPr>
            <p:spPr>
              <a:xfrm>
                <a:off x="5370314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1"/>
              <p:cNvSpPr/>
              <p:nvPr/>
            </p:nvSpPr>
            <p:spPr>
              <a:xfrm>
                <a:off x="5752293" y="1776889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1"/>
              <p:cNvSpPr/>
              <p:nvPr/>
            </p:nvSpPr>
            <p:spPr>
              <a:xfrm>
                <a:off x="5370314" y="177688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1"/>
              <p:cNvSpPr/>
              <p:nvPr/>
            </p:nvSpPr>
            <p:spPr>
              <a:xfrm>
                <a:off x="5752293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1"/>
              <p:cNvSpPr/>
              <p:nvPr/>
            </p:nvSpPr>
            <p:spPr>
              <a:xfrm>
                <a:off x="5697742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1"/>
              <p:cNvSpPr/>
              <p:nvPr/>
            </p:nvSpPr>
            <p:spPr>
              <a:xfrm>
                <a:off x="5643156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1"/>
              <p:cNvSpPr/>
              <p:nvPr/>
            </p:nvSpPr>
            <p:spPr>
              <a:xfrm>
                <a:off x="5588569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1"/>
              <p:cNvSpPr/>
              <p:nvPr/>
            </p:nvSpPr>
            <p:spPr>
              <a:xfrm>
                <a:off x="5534037" y="172230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1"/>
              <p:cNvSpPr/>
              <p:nvPr/>
            </p:nvSpPr>
            <p:spPr>
              <a:xfrm>
                <a:off x="5479450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1"/>
              <p:cNvSpPr/>
              <p:nvPr/>
            </p:nvSpPr>
            <p:spPr>
              <a:xfrm>
                <a:off x="5424900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1"/>
              <p:cNvSpPr/>
              <p:nvPr/>
            </p:nvSpPr>
            <p:spPr>
              <a:xfrm>
                <a:off x="5370314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1"/>
              <p:cNvSpPr/>
              <p:nvPr/>
            </p:nvSpPr>
            <p:spPr>
              <a:xfrm>
                <a:off x="5752293" y="166771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1"/>
              <p:cNvSpPr/>
              <p:nvPr/>
            </p:nvSpPr>
            <p:spPr>
              <a:xfrm>
                <a:off x="5370314" y="166771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3" name="Google Shape;3303;p31"/>
            <p:cNvSpPr/>
            <p:nvPr/>
          </p:nvSpPr>
          <p:spPr>
            <a:xfrm>
              <a:off x="7408075" y="2450300"/>
              <a:ext cx="297600" cy="24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4" name="Google Shape;3304;p31"/>
            <p:cNvGrpSpPr/>
            <p:nvPr/>
          </p:nvGrpSpPr>
          <p:grpSpPr>
            <a:xfrm>
              <a:off x="7241707" y="2189753"/>
              <a:ext cx="654821" cy="763994"/>
              <a:chOff x="5261195" y="1667716"/>
              <a:chExt cx="654821" cy="763994"/>
            </a:xfrm>
          </p:grpSpPr>
          <p:sp>
            <p:nvSpPr>
              <p:cNvPr id="3305" name="Google Shape;3305;p31"/>
              <p:cNvSpPr/>
              <p:nvPr/>
            </p:nvSpPr>
            <p:spPr>
              <a:xfrm>
                <a:off x="5752293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1"/>
              <p:cNvSpPr/>
              <p:nvPr/>
            </p:nvSpPr>
            <p:spPr>
              <a:xfrm>
                <a:off x="5697742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1"/>
              <p:cNvSpPr/>
              <p:nvPr/>
            </p:nvSpPr>
            <p:spPr>
              <a:xfrm>
                <a:off x="5643156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1"/>
              <p:cNvSpPr/>
              <p:nvPr/>
            </p:nvSpPr>
            <p:spPr>
              <a:xfrm>
                <a:off x="5424900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1"/>
              <p:cNvSpPr/>
              <p:nvPr/>
            </p:nvSpPr>
            <p:spPr>
              <a:xfrm>
                <a:off x="5370314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1"/>
              <p:cNvSpPr/>
              <p:nvPr/>
            </p:nvSpPr>
            <p:spPr>
              <a:xfrm>
                <a:off x="5315745" y="237714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1"/>
              <p:cNvSpPr/>
              <p:nvPr/>
            </p:nvSpPr>
            <p:spPr>
              <a:xfrm>
                <a:off x="5752293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31"/>
              <p:cNvSpPr/>
              <p:nvPr/>
            </p:nvSpPr>
            <p:spPr>
              <a:xfrm>
                <a:off x="5643156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31"/>
              <p:cNvSpPr/>
              <p:nvPr/>
            </p:nvSpPr>
            <p:spPr>
              <a:xfrm>
                <a:off x="5424900" y="2322573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31"/>
              <p:cNvSpPr/>
              <p:nvPr/>
            </p:nvSpPr>
            <p:spPr>
              <a:xfrm>
                <a:off x="5315745" y="2322573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31"/>
              <p:cNvSpPr/>
              <p:nvPr/>
            </p:nvSpPr>
            <p:spPr>
              <a:xfrm>
                <a:off x="5643156" y="226798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31"/>
              <p:cNvSpPr/>
              <p:nvPr/>
            </p:nvSpPr>
            <p:spPr>
              <a:xfrm>
                <a:off x="5424900" y="226798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31"/>
              <p:cNvSpPr/>
              <p:nvPr/>
            </p:nvSpPr>
            <p:spPr>
              <a:xfrm>
                <a:off x="5861448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31"/>
              <p:cNvSpPr/>
              <p:nvPr/>
            </p:nvSpPr>
            <p:spPr>
              <a:xfrm>
                <a:off x="5806879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1"/>
              <p:cNvSpPr/>
              <p:nvPr/>
            </p:nvSpPr>
            <p:spPr>
              <a:xfrm>
                <a:off x="5752293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1"/>
              <p:cNvSpPr/>
              <p:nvPr/>
            </p:nvSpPr>
            <p:spPr>
              <a:xfrm>
                <a:off x="5697742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1"/>
              <p:cNvSpPr/>
              <p:nvPr/>
            </p:nvSpPr>
            <p:spPr>
              <a:xfrm>
                <a:off x="5643156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1"/>
              <p:cNvSpPr/>
              <p:nvPr/>
            </p:nvSpPr>
            <p:spPr>
              <a:xfrm>
                <a:off x="5588569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1"/>
              <p:cNvSpPr/>
              <p:nvPr/>
            </p:nvSpPr>
            <p:spPr>
              <a:xfrm>
                <a:off x="5534037" y="221343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1"/>
              <p:cNvSpPr/>
              <p:nvPr/>
            </p:nvSpPr>
            <p:spPr>
              <a:xfrm>
                <a:off x="5479450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31"/>
              <p:cNvSpPr/>
              <p:nvPr/>
            </p:nvSpPr>
            <p:spPr>
              <a:xfrm>
                <a:off x="5424900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31"/>
              <p:cNvSpPr/>
              <p:nvPr/>
            </p:nvSpPr>
            <p:spPr>
              <a:xfrm>
                <a:off x="5370314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1"/>
              <p:cNvSpPr/>
              <p:nvPr/>
            </p:nvSpPr>
            <p:spPr>
              <a:xfrm>
                <a:off x="5315745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1"/>
              <p:cNvSpPr/>
              <p:nvPr/>
            </p:nvSpPr>
            <p:spPr>
              <a:xfrm>
                <a:off x="5261195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1"/>
              <p:cNvSpPr/>
              <p:nvPr/>
            </p:nvSpPr>
            <p:spPr>
              <a:xfrm>
                <a:off x="5697742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1"/>
              <p:cNvSpPr/>
              <p:nvPr/>
            </p:nvSpPr>
            <p:spPr>
              <a:xfrm>
                <a:off x="5643156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1"/>
              <p:cNvSpPr/>
              <p:nvPr/>
            </p:nvSpPr>
            <p:spPr>
              <a:xfrm>
                <a:off x="5588569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1"/>
              <p:cNvSpPr/>
              <p:nvPr/>
            </p:nvSpPr>
            <p:spPr>
              <a:xfrm>
                <a:off x="5534037" y="215884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1"/>
              <p:cNvSpPr/>
              <p:nvPr/>
            </p:nvSpPr>
            <p:spPr>
              <a:xfrm>
                <a:off x="5479450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1"/>
              <p:cNvSpPr/>
              <p:nvPr/>
            </p:nvSpPr>
            <p:spPr>
              <a:xfrm>
                <a:off x="5424900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1"/>
              <p:cNvSpPr/>
              <p:nvPr/>
            </p:nvSpPr>
            <p:spPr>
              <a:xfrm>
                <a:off x="5861448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1"/>
              <p:cNvSpPr/>
              <p:nvPr/>
            </p:nvSpPr>
            <p:spPr>
              <a:xfrm>
                <a:off x="5806879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1"/>
              <p:cNvSpPr/>
              <p:nvPr/>
            </p:nvSpPr>
            <p:spPr>
              <a:xfrm>
                <a:off x="5697742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1"/>
              <p:cNvSpPr/>
              <p:nvPr/>
            </p:nvSpPr>
            <p:spPr>
              <a:xfrm>
                <a:off x="5479450" y="210426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31"/>
              <p:cNvSpPr/>
              <p:nvPr/>
            </p:nvSpPr>
            <p:spPr>
              <a:xfrm>
                <a:off x="5424900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31"/>
              <p:cNvSpPr/>
              <p:nvPr/>
            </p:nvSpPr>
            <p:spPr>
              <a:xfrm>
                <a:off x="5315745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31"/>
              <p:cNvSpPr/>
              <p:nvPr/>
            </p:nvSpPr>
            <p:spPr>
              <a:xfrm>
                <a:off x="5261195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1"/>
              <p:cNvSpPr/>
              <p:nvPr/>
            </p:nvSpPr>
            <p:spPr>
              <a:xfrm>
                <a:off x="5861448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1"/>
              <p:cNvSpPr/>
              <p:nvPr/>
            </p:nvSpPr>
            <p:spPr>
              <a:xfrm>
                <a:off x="5806879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31"/>
              <p:cNvSpPr/>
              <p:nvPr/>
            </p:nvSpPr>
            <p:spPr>
              <a:xfrm>
                <a:off x="5697742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31"/>
              <p:cNvSpPr/>
              <p:nvPr/>
            </p:nvSpPr>
            <p:spPr>
              <a:xfrm>
                <a:off x="5588569" y="2049731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1"/>
              <p:cNvSpPr/>
              <p:nvPr/>
            </p:nvSpPr>
            <p:spPr>
              <a:xfrm>
                <a:off x="5424900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1"/>
              <p:cNvSpPr/>
              <p:nvPr/>
            </p:nvSpPr>
            <p:spPr>
              <a:xfrm>
                <a:off x="5315745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1"/>
              <p:cNvSpPr/>
              <p:nvPr/>
            </p:nvSpPr>
            <p:spPr>
              <a:xfrm>
                <a:off x="5261195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1"/>
              <p:cNvSpPr/>
              <p:nvPr/>
            </p:nvSpPr>
            <p:spPr>
              <a:xfrm>
                <a:off x="5861448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1"/>
              <p:cNvSpPr/>
              <p:nvPr/>
            </p:nvSpPr>
            <p:spPr>
              <a:xfrm>
                <a:off x="5806879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1"/>
              <p:cNvSpPr/>
              <p:nvPr/>
            </p:nvSpPr>
            <p:spPr>
              <a:xfrm>
                <a:off x="5752293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1"/>
              <p:cNvSpPr/>
              <p:nvPr/>
            </p:nvSpPr>
            <p:spPr>
              <a:xfrm>
                <a:off x="5697742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1"/>
              <p:cNvSpPr/>
              <p:nvPr/>
            </p:nvSpPr>
            <p:spPr>
              <a:xfrm>
                <a:off x="5643156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31"/>
              <p:cNvSpPr/>
              <p:nvPr/>
            </p:nvSpPr>
            <p:spPr>
              <a:xfrm>
                <a:off x="5588569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31"/>
              <p:cNvSpPr/>
              <p:nvPr/>
            </p:nvSpPr>
            <p:spPr>
              <a:xfrm>
                <a:off x="5534037" y="199514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31"/>
              <p:cNvSpPr/>
              <p:nvPr/>
            </p:nvSpPr>
            <p:spPr>
              <a:xfrm>
                <a:off x="5479450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31"/>
              <p:cNvSpPr/>
              <p:nvPr/>
            </p:nvSpPr>
            <p:spPr>
              <a:xfrm>
                <a:off x="5424900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31"/>
              <p:cNvSpPr/>
              <p:nvPr/>
            </p:nvSpPr>
            <p:spPr>
              <a:xfrm>
                <a:off x="5370314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31"/>
              <p:cNvSpPr/>
              <p:nvPr/>
            </p:nvSpPr>
            <p:spPr>
              <a:xfrm>
                <a:off x="5315745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31"/>
              <p:cNvSpPr/>
              <p:nvPr/>
            </p:nvSpPr>
            <p:spPr>
              <a:xfrm>
                <a:off x="5261195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31"/>
              <p:cNvSpPr/>
              <p:nvPr/>
            </p:nvSpPr>
            <p:spPr>
              <a:xfrm>
                <a:off x="5861448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31"/>
              <p:cNvSpPr/>
              <p:nvPr/>
            </p:nvSpPr>
            <p:spPr>
              <a:xfrm>
                <a:off x="5806879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31"/>
              <p:cNvSpPr/>
              <p:nvPr/>
            </p:nvSpPr>
            <p:spPr>
              <a:xfrm>
                <a:off x="5752293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31"/>
              <p:cNvSpPr/>
              <p:nvPr/>
            </p:nvSpPr>
            <p:spPr>
              <a:xfrm>
                <a:off x="5697742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1"/>
              <p:cNvSpPr/>
              <p:nvPr/>
            </p:nvSpPr>
            <p:spPr>
              <a:xfrm>
                <a:off x="5588569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1"/>
              <p:cNvSpPr/>
              <p:nvPr/>
            </p:nvSpPr>
            <p:spPr>
              <a:xfrm>
                <a:off x="5534037" y="1940594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31"/>
              <p:cNvSpPr/>
              <p:nvPr/>
            </p:nvSpPr>
            <p:spPr>
              <a:xfrm>
                <a:off x="5479450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31"/>
              <p:cNvSpPr/>
              <p:nvPr/>
            </p:nvSpPr>
            <p:spPr>
              <a:xfrm>
                <a:off x="5370314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31"/>
              <p:cNvSpPr/>
              <p:nvPr/>
            </p:nvSpPr>
            <p:spPr>
              <a:xfrm>
                <a:off x="5315745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31"/>
              <p:cNvSpPr/>
              <p:nvPr/>
            </p:nvSpPr>
            <p:spPr>
              <a:xfrm>
                <a:off x="5261195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31"/>
              <p:cNvSpPr/>
              <p:nvPr/>
            </p:nvSpPr>
            <p:spPr>
              <a:xfrm>
                <a:off x="5861448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31"/>
              <p:cNvSpPr/>
              <p:nvPr/>
            </p:nvSpPr>
            <p:spPr>
              <a:xfrm>
                <a:off x="5752293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31"/>
              <p:cNvSpPr/>
              <p:nvPr/>
            </p:nvSpPr>
            <p:spPr>
              <a:xfrm>
                <a:off x="5697742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31"/>
              <p:cNvSpPr/>
              <p:nvPr/>
            </p:nvSpPr>
            <p:spPr>
              <a:xfrm>
                <a:off x="5643156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31"/>
              <p:cNvSpPr/>
              <p:nvPr/>
            </p:nvSpPr>
            <p:spPr>
              <a:xfrm>
                <a:off x="5588569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1"/>
              <p:cNvSpPr/>
              <p:nvPr/>
            </p:nvSpPr>
            <p:spPr>
              <a:xfrm>
                <a:off x="5534037" y="188600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1"/>
              <p:cNvSpPr/>
              <p:nvPr/>
            </p:nvSpPr>
            <p:spPr>
              <a:xfrm>
                <a:off x="5479450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1"/>
              <p:cNvSpPr/>
              <p:nvPr/>
            </p:nvSpPr>
            <p:spPr>
              <a:xfrm>
                <a:off x="5424900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1"/>
              <p:cNvSpPr/>
              <p:nvPr/>
            </p:nvSpPr>
            <p:spPr>
              <a:xfrm>
                <a:off x="5370314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9" y="3019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1"/>
              <p:cNvSpPr/>
              <p:nvPr/>
            </p:nvSpPr>
            <p:spPr>
              <a:xfrm>
                <a:off x="5261195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1"/>
              <p:cNvSpPr/>
              <p:nvPr/>
            </p:nvSpPr>
            <p:spPr>
              <a:xfrm>
                <a:off x="5752293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31"/>
              <p:cNvSpPr/>
              <p:nvPr/>
            </p:nvSpPr>
            <p:spPr>
              <a:xfrm>
                <a:off x="5697742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31"/>
              <p:cNvSpPr/>
              <p:nvPr/>
            </p:nvSpPr>
            <p:spPr>
              <a:xfrm>
                <a:off x="5643156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31"/>
              <p:cNvSpPr/>
              <p:nvPr/>
            </p:nvSpPr>
            <p:spPr>
              <a:xfrm>
                <a:off x="5479450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31"/>
              <p:cNvSpPr/>
              <p:nvPr/>
            </p:nvSpPr>
            <p:spPr>
              <a:xfrm>
                <a:off x="5424900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31"/>
              <p:cNvSpPr/>
              <p:nvPr/>
            </p:nvSpPr>
            <p:spPr>
              <a:xfrm>
                <a:off x="5370314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31"/>
              <p:cNvSpPr/>
              <p:nvPr/>
            </p:nvSpPr>
            <p:spPr>
              <a:xfrm>
                <a:off x="5752293" y="1776889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31"/>
              <p:cNvSpPr/>
              <p:nvPr/>
            </p:nvSpPr>
            <p:spPr>
              <a:xfrm>
                <a:off x="5370314" y="177688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31"/>
              <p:cNvSpPr/>
              <p:nvPr/>
            </p:nvSpPr>
            <p:spPr>
              <a:xfrm>
                <a:off x="5752293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31"/>
              <p:cNvSpPr/>
              <p:nvPr/>
            </p:nvSpPr>
            <p:spPr>
              <a:xfrm>
                <a:off x="5697742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31"/>
              <p:cNvSpPr/>
              <p:nvPr/>
            </p:nvSpPr>
            <p:spPr>
              <a:xfrm>
                <a:off x="5643156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31"/>
              <p:cNvSpPr/>
              <p:nvPr/>
            </p:nvSpPr>
            <p:spPr>
              <a:xfrm>
                <a:off x="5588569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31"/>
              <p:cNvSpPr/>
              <p:nvPr/>
            </p:nvSpPr>
            <p:spPr>
              <a:xfrm>
                <a:off x="5534037" y="172230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31"/>
              <p:cNvSpPr/>
              <p:nvPr/>
            </p:nvSpPr>
            <p:spPr>
              <a:xfrm>
                <a:off x="5479450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31"/>
              <p:cNvSpPr/>
              <p:nvPr/>
            </p:nvSpPr>
            <p:spPr>
              <a:xfrm>
                <a:off x="5424900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31"/>
              <p:cNvSpPr/>
              <p:nvPr/>
            </p:nvSpPr>
            <p:spPr>
              <a:xfrm>
                <a:off x="5370314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31"/>
              <p:cNvSpPr/>
              <p:nvPr/>
            </p:nvSpPr>
            <p:spPr>
              <a:xfrm>
                <a:off x="5752293" y="166771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31"/>
              <p:cNvSpPr/>
              <p:nvPr/>
            </p:nvSpPr>
            <p:spPr>
              <a:xfrm>
                <a:off x="5370314" y="166771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75;p25">
            <a:extLst>
              <a:ext uri="{FF2B5EF4-FFF2-40B4-BE49-F238E27FC236}">
                <a16:creationId xmlns:a16="http://schemas.microsoft.com/office/drawing/2014/main" id="{C4E20B30-8C1F-B368-FCDA-4254204835E2}"/>
              </a:ext>
            </a:extLst>
          </p:cNvPr>
          <p:cNvSpPr txBox="1">
            <a:spLocks/>
          </p:cNvSpPr>
          <p:nvPr/>
        </p:nvSpPr>
        <p:spPr>
          <a:xfrm>
            <a:off x="1002102" y="4675745"/>
            <a:ext cx="1563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9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en-ID"/>
              <a:t>BY Alvin</a:t>
            </a:r>
          </a:p>
          <a:p>
            <a:pPr marL="0" indent="0"/>
            <a:r>
              <a:rPr lang="en-ID"/>
              <a:t>   Khoirul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6758B8-05C7-0201-696D-94D28CA13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6" t="15706" r="26738" b="38514"/>
          <a:stretch/>
        </p:blipFill>
        <p:spPr>
          <a:xfrm>
            <a:off x="2044044" y="1453794"/>
            <a:ext cx="4854982" cy="29400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 Template: Retro Arcade Theme for Marketing by Slidesgo">
  <a:themeElements>
    <a:clrScheme name="Simple Light">
      <a:dk1>
        <a:srgbClr val="191919"/>
      </a:dk1>
      <a:lt1>
        <a:srgbClr val="FFE400"/>
      </a:lt1>
      <a:dk2>
        <a:srgbClr val="D600FF"/>
      </a:dk2>
      <a:lt2>
        <a:srgbClr val="833AB4"/>
      </a:lt2>
      <a:accent1>
        <a:srgbClr val="FF7600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254</Words>
  <Application>Microsoft Office PowerPoint</Application>
  <PresentationFormat>On-screen Show (16:9)</PresentationFormat>
  <Paragraphs>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</vt:lpstr>
      <vt:lpstr>Arial</vt:lpstr>
      <vt:lpstr>Bebas Neue</vt:lpstr>
      <vt:lpstr>Open Sans</vt:lpstr>
      <vt:lpstr>Press Start 2P</vt:lpstr>
      <vt:lpstr>Cousine</vt:lpstr>
      <vt:lpstr>Basic Template: Retro Arcade Theme for Marketing by Slidesgo</vt:lpstr>
      <vt:lpstr>Dasar Sistem Komputer</vt:lpstr>
      <vt:lpstr>INTRODUCTION :</vt:lpstr>
      <vt:lpstr>DESCRIPTION OF THIS PROGRAM :</vt:lpstr>
      <vt:lpstr>Masukkan Nama</vt:lpstr>
      <vt:lpstr>INTERFACE SKETCH: </vt:lpstr>
      <vt:lpstr>FITUR APLIKASI: </vt:lpstr>
      <vt:lpstr>PowerPoint Presentation</vt:lpstr>
      <vt:lpstr>PowerPoint Presentation</vt:lpstr>
      <vt:lpstr>TAMPILAN LUARAN PROGRAM : </vt:lpstr>
      <vt:lpstr>SCREENSHOOT TAMPILAN UNGGAHAN GITHUB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xsvyn</dc:creator>
  <cp:lastModifiedBy>Acer Nitro5</cp:lastModifiedBy>
  <cp:revision>4</cp:revision>
  <dcterms:modified xsi:type="dcterms:W3CDTF">2023-01-08T12:18:12Z</dcterms:modified>
</cp:coreProperties>
</file>