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1FA-14FD-E689-CA58-D4FBC4A7A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77B8-FFCA-7B97-FCD3-80D01428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5EE4-14E8-8F3F-90EC-C25F6BEE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F41-4F59-60CB-3CFC-407B5769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F8AD-543E-61A2-ED84-208AEBC7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080-AC5C-491F-9362-E2D6E8F2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C93E-528F-4591-FEF3-CF822542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5482-7DBF-030B-FAA4-AF31EB09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CC74-D867-B9BB-605F-A098ABDF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70B3-516C-6B5C-CE74-876112E2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FC05B-A0D8-649B-7AB5-F07B48AB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9F890-266F-4FD5-165A-36018782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81EA-78B7-635E-E97B-7199B965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58C6-6574-0EE0-F4FD-CFAF2A39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8F87-F586-7D0C-FCBB-F3D9AC4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ECAE-E67A-1E4B-350E-DE492624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5E8F-A512-5558-51E4-11A8C857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971-CB13-543F-9F66-D28C5673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7C07-66A7-56EA-E2BD-C54F6A12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2A96-86EB-71BA-E186-E6A6785D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139A-02BA-A2BB-FE34-1099EECC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845E7-9F67-A1AF-C6EF-0169CA4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5714-2A43-D3E8-3F9D-FB31C700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5398-7DD7-AEEA-EBDE-2776097D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4277-27DE-28A1-0E71-21AA1C6F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4B87-CB58-AEA5-130B-A2C7523F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52C2-CFF9-7F1B-C5A4-D4B8C84A3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D256-0764-DA03-32B7-81841E32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222C-4E8D-39AA-C145-4A5EEDB3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544F-BC40-100D-7AE2-2AFC4391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4F42-8BC9-7A94-C481-090660E8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6F5B-A080-4BDC-65EF-CB1F87DF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06E5-E1A5-1FF9-7E56-CAE8DF3B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CB6D4-D447-0FD6-AA0B-F86C3A888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1AEFB-4FF4-5CC8-3847-368E3F3C7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03DA2-ADD9-BAA4-7B54-904F64610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2710E-A9C0-A3FC-8934-31841FDC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973D9-8681-E9D8-E3C8-01564501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7A6AD-B68E-4B07-9F2A-CCDAE17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2DDA-4E06-0479-11AB-5CF68CCD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5DC0F-856A-13F1-430F-7998BBD7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4C0EC-1DEA-0BC1-2936-ABEDA418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6DD1-8A37-B78E-E08F-A10A0C23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4E6A0-23D1-2400-0A0A-AF722A22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90905-6C5F-10DB-4D55-137C5211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7F12-CA16-096D-8717-46002BC0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B0B-B0D9-ABC6-47DB-273E9B21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B1AD-6DFF-75DA-38E4-70D4FA21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38492-77C1-7848-0379-EA71D9D0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AFB4-C6C5-2FF8-CD3C-29C810B8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705C-2641-31B3-98BE-C5797F1B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AEC6-8468-E1A4-6C4E-D2004817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991-2C89-42C2-5E4A-8565FF23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8B1B5-0632-5377-3D0A-B6B641CB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F7393-4336-ECC0-86C4-902E71750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4936-6314-95A3-9619-51E9E5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0F49B-3043-D924-EA7F-3B0A9F63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EA4-C15B-4D13-4203-E04D64D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E87D-1EFF-334E-3143-B34EE528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567E-46B8-FAA7-4536-55EA1C70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963B-698E-5D50-9233-2EC350364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F5AC-C755-9D36-AD28-98CC042F0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30D7-D2FA-4B3F-FCB1-F5C3F7EE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008505-16B4-6F5A-728F-0F94C3998B57}"/>
              </a:ext>
            </a:extLst>
          </p:cNvPr>
          <p:cNvSpPr/>
          <p:nvPr/>
        </p:nvSpPr>
        <p:spPr>
          <a:xfrm>
            <a:off x="2204720" y="1188720"/>
            <a:ext cx="7782560" cy="391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B7C22-5786-F802-6B54-2920931C11DB}"/>
              </a:ext>
            </a:extLst>
          </p:cNvPr>
          <p:cNvSpPr/>
          <p:nvPr/>
        </p:nvSpPr>
        <p:spPr>
          <a:xfrm>
            <a:off x="3947160" y="3205480"/>
            <a:ext cx="4368800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603AA-C716-8ED3-BB9F-FEA17C379100}"/>
              </a:ext>
            </a:extLst>
          </p:cNvPr>
          <p:cNvSpPr/>
          <p:nvPr/>
        </p:nvSpPr>
        <p:spPr>
          <a:xfrm>
            <a:off x="2936240" y="177800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4C605-581F-1FE6-BD27-93EFC459FA4A}"/>
              </a:ext>
            </a:extLst>
          </p:cNvPr>
          <p:cNvSpPr/>
          <p:nvPr/>
        </p:nvSpPr>
        <p:spPr>
          <a:xfrm>
            <a:off x="2936240" y="232156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9C97B-F899-688E-E13C-680618C05703}"/>
              </a:ext>
            </a:extLst>
          </p:cNvPr>
          <p:cNvSpPr/>
          <p:nvPr/>
        </p:nvSpPr>
        <p:spPr>
          <a:xfrm>
            <a:off x="3947160" y="4378960"/>
            <a:ext cx="436880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 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19BE-3879-9721-4E80-C72E4CB16690}"/>
              </a:ext>
            </a:extLst>
          </p:cNvPr>
          <p:cNvSpPr txBox="1"/>
          <p:nvPr/>
        </p:nvSpPr>
        <p:spPr>
          <a:xfrm>
            <a:off x="1600200" y="5299948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Username dan Password</a:t>
            </a:r>
          </a:p>
        </p:txBody>
      </p:sp>
    </p:spTree>
    <p:extLst>
      <p:ext uri="{BB962C8B-B14F-4D97-AF65-F5344CB8AC3E}">
        <p14:creationId xmlns:p14="http://schemas.microsoft.com/office/powerpoint/2010/main" val="82486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05158"/>
              </p:ext>
            </p:extLst>
          </p:nvPr>
        </p:nvGraphicFramePr>
        <p:xfrm>
          <a:off x="2692400" y="1120140"/>
          <a:ext cx="682751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52248080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902752708"/>
                    </a:ext>
                  </a:extLst>
                </a:gridCol>
                <a:gridCol w="1027244">
                  <a:extLst>
                    <a:ext uri="{9D8B030D-6E8A-4147-A177-3AD203B41FA5}">
                      <a16:colId xmlns:a16="http://schemas.microsoft.com/office/drawing/2014/main" val="3997658458"/>
                    </a:ext>
                  </a:extLst>
                </a:gridCol>
                <a:gridCol w="1023563">
                  <a:extLst>
                    <a:ext uri="{9D8B030D-6E8A-4147-A177-3AD203B41FA5}">
                      <a16:colId xmlns:a16="http://schemas.microsoft.com/office/drawing/2014/main" val="25708680"/>
                    </a:ext>
                  </a:extLst>
                </a:gridCol>
                <a:gridCol w="1023563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806749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Jabatan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Email-b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Email-c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Email-d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518160" y="593344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NIK </a:t>
            </a:r>
            <a:r>
              <a:rPr lang="en-US" dirty="0" err="1"/>
              <a:t>karyawan</a:t>
            </a:r>
            <a:r>
              <a:rPr lang="en-US" dirty="0"/>
              <a:t>, E-mail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Shift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Lokasi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dan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, dan Search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37611-77FA-F04D-5342-75872CD9A2B6}"/>
              </a:ext>
            </a:extLst>
          </p:cNvPr>
          <p:cNvSpPr/>
          <p:nvPr/>
        </p:nvSpPr>
        <p:spPr>
          <a:xfrm>
            <a:off x="805180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1669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27411"/>
              </p:ext>
            </p:extLst>
          </p:nvPr>
        </p:nvGraphicFramePr>
        <p:xfrm>
          <a:off x="3352800" y="1113889"/>
          <a:ext cx="5933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Jabatan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Manajer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518160" y="593344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dan search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jabatan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3F897A-EF55-9ED2-8F4D-5690AEC7574F}"/>
              </a:ext>
            </a:extLst>
          </p:cNvPr>
          <p:cNvSpPr/>
          <p:nvPr/>
        </p:nvSpPr>
        <p:spPr>
          <a:xfrm>
            <a:off x="8498840" y="38236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80997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60819"/>
              </p:ext>
            </p:extLst>
          </p:nvPr>
        </p:nvGraphicFramePr>
        <p:xfrm>
          <a:off x="2672080" y="1198880"/>
          <a:ext cx="6807200" cy="306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420327023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352178590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Waktu Masuk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Waktu Pulang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kamis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518160" y="593344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shift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shift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shift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pada shift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shift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shift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dan search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jamkerja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6609C3-1E13-4FE1-F6CE-076B55992CC2}"/>
              </a:ext>
            </a:extLst>
          </p:cNvPr>
          <p:cNvSpPr/>
          <p:nvPr/>
        </p:nvSpPr>
        <p:spPr>
          <a:xfrm>
            <a:off x="8498840" y="38236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2599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1834"/>
              </p:ext>
            </p:extLst>
          </p:nvPr>
        </p:nvGraphicFramePr>
        <p:xfrm>
          <a:off x="2672080" y="1198880"/>
          <a:ext cx="6451600" cy="279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42032702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2184400" y="5521960"/>
            <a:ext cx="891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pada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dan search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B7A82F-BD66-3E85-6257-0DC70E2B3CB9}"/>
              </a:ext>
            </a:extLst>
          </p:cNvPr>
          <p:cNvSpPr/>
          <p:nvPr/>
        </p:nvSpPr>
        <p:spPr>
          <a:xfrm>
            <a:off x="8498840" y="38236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9686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13750"/>
              </p:ext>
            </p:extLst>
          </p:nvPr>
        </p:nvGraphicFramePr>
        <p:xfrm>
          <a:off x="2397760" y="1084580"/>
          <a:ext cx="842264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988962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1102114">
                  <a:extLst>
                    <a:ext uri="{9D8B030D-6E8A-4147-A177-3AD203B41FA5}">
                      <a16:colId xmlns:a16="http://schemas.microsoft.com/office/drawing/2014/main" val="2522480809"/>
                    </a:ext>
                  </a:extLst>
                </a:gridCol>
                <a:gridCol w="1183752">
                  <a:extLst>
                    <a:ext uri="{9D8B030D-6E8A-4147-A177-3AD203B41FA5}">
                      <a16:colId xmlns:a16="http://schemas.microsoft.com/office/drawing/2014/main" val="1635474238"/>
                    </a:ext>
                  </a:extLst>
                </a:gridCol>
                <a:gridCol w="933006">
                  <a:extLst>
                    <a:ext uri="{9D8B030D-6E8A-4147-A177-3AD203B41FA5}">
                      <a16:colId xmlns:a16="http://schemas.microsoft.com/office/drawing/2014/main" val="2658842005"/>
                    </a:ext>
                  </a:extLst>
                </a:gridCol>
                <a:gridCol w="933006">
                  <a:extLst>
                    <a:ext uri="{9D8B030D-6E8A-4147-A177-3AD203B41FA5}">
                      <a16:colId xmlns:a16="http://schemas.microsoft.com/office/drawing/2014/main" val="4257545328"/>
                    </a:ext>
                  </a:extLst>
                </a:gridCol>
                <a:gridCol w="933006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  <a:gridCol w="997862">
                  <a:extLst>
                    <a:ext uri="{9D8B030D-6E8A-4147-A177-3AD203B41FA5}">
                      <a16:colId xmlns:a16="http://schemas.microsoft.com/office/drawing/2014/main" val="2801311728"/>
                    </a:ext>
                  </a:extLst>
                </a:gridCol>
                <a:gridCol w="893732">
                  <a:extLst>
                    <a:ext uri="{9D8B030D-6E8A-4147-A177-3AD203B41FA5}">
                      <a16:colId xmlns:a16="http://schemas.microsoft.com/office/drawing/2014/main" val="3802746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Masuk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Keperluan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Urusan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Keluarga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Pribadi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Urusan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Kuliah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772160" y="593467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status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status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dan search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F9D95-C3BC-FAF3-D6DA-9FE23D388EE9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C7407-8804-B2A2-E24B-2E10DC8BA4B0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B8E62-5ED7-D730-557E-A33B3D75804E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13A915-FD09-9645-AE59-85E2903D9F74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92CDE2-3287-201B-0EF3-BF8ACA1C84BF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23B70-5F3C-3FC8-2F67-2A156CD70A84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2F9AB-21DA-234E-FAD1-6E4EACB81297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1F0BF5-541E-BEE7-FC7B-A682D47AAD83}"/>
              </a:ext>
            </a:extLst>
          </p:cNvPr>
          <p:cNvSpPr/>
          <p:nvPr/>
        </p:nvSpPr>
        <p:spPr>
          <a:xfrm>
            <a:off x="964692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9128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08259"/>
              </p:ext>
            </p:extLst>
          </p:nvPr>
        </p:nvGraphicFramePr>
        <p:xfrm>
          <a:off x="2664410" y="908149"/>
          <a:ext cx="78715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5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248080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2271891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661700181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3547423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779093596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7102514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802746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Jabatan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E-mail </a:t>
                      </a:r>
                      <a:r>
                        <a:rPr lang="en-US" b="0" dirty="0"/>
                        <a:t>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Manajer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E-mail </a:t>
                      </a:r>
                      <a:r>
                        <a:rPr lang="en-US" b="0" dirty="0"/>
                        <a:t>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E-mail </a:t>
                      </a:r>
                      <a:r>
                        <a:rPr lang="en-US" b="0" dirty="0"/>
                        <a:t>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2133600" y="5013097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table </a:t>
            </a:r>
            <a:r>
              <a:rPr lang="en-US" dirty="0" err="1"/>
              <a:t>berisi</a:t>
            </a:r>
            <a:r>
              <a:rPr lang="en-US" dirty="0"/>
              <a:t> no , ID </a:t>
            </a:r>
            <a:r>
              <a:rPr lang="en-US" dirty="0" err="1"/>
              <a:t>karyawan</a:t>
            </a:r>
            <a:r>
              <a:rPr lang="en-US" dirty="0"/>
              <a:t>, Nama </a:t>
            </a:r>
            <a:r>
              <a:rPr lang="en-US" dirty="0" err="1"/>
              <a:t>karyawan</a:t>
            </a:r>
            <a:r>
              <a:rPr lang="en-US" dirty="0"/>
              <a:t>, E-mail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Shift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Lokasi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Serta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Detail yang </a:t>
            </a:r>
            <a:r>
              <a:rPr lang="en-US" dirty="0" err="1"/>
              <a:t>ditekan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status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. Serta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mengekpor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excel </a:t>
            </a:r>
            <a:r>
              <a:rPr lang="en-US" dirty="0" err="1"/>
              <a:t>ataupun</a:t>
            </a:r>
            <a:r>
              <a:rPr lang="en-US" dirty="0"/>
              <a:t> pdf </a:t>
            </a:r>
            <a:r>
              <a:rPr lang="en-US" dirty="0" err="1"/>
              <a:t>untuk</a:t>
            </a:r>
            <a:r>
              <a:rPr lang="en-US" dirty="0"/>
              <a:t> di print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mestinya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, dan search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94A3F-F03D-DA3B-6773-813CA12FF323}"/>
              </a:ext>
            </a:extLst>
          </p:cNvPr>
          <p:cNvSpPr/>
          <p:nvPr/>
        </p:nvSpPr>
        <p:spPr>
          <a:xfrm>
            <a:off x="9362440" y="4245863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Eksport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3F0FA-8E88-909B-6AF1-40B942DFDD0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BB419-4C45-965D-A910-A1216BE71006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04C85-29BA-DB79-0D1D-647A4CF54DB7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F545A-9AC6-746C-F5CB-89CC759CEF41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7CD31-9EEA-E047-B335-CC12BB8BF3E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3C8E2-8501-EA1B-4D9D-7D1E5860B488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85756-D87B-B27D-571B-D253002B3913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	Lokasi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E150D-7BB8-6606-DCA3-FDA10D330070}"/>
              </a:ext>
            </a:extLst>
          </p:cNvPr>
          <p:cNvSpPr/>
          <p:nvPr/>
        </p:nvSpPr>
        <p:spPr>
          <a:xfrm>
            <a:off x="9748520" y="20579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7305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008505-16B4-6F5A-728F-0F94C3998B57}"/>
              </a:ext>
            </a:extLst>
          </p:cNvPr>
          <p:cNvSpPr/>
          <p:nvPr/>
        </p:nvSpPr>
        <p:spPr>
          <a:xfrm>
            <a:off x="2204720" y="1188720"/>
            <a:ext cx="7782560" cy="391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B7C22-5786-F802-6B54-2920931C11DB}"/>
              </a:ext>
            </a:extLst>
          </p:cNvPr>
          <p:cNvSpPr/>
          <p:nvPr/>
        </p:nvSpPr>
        <p:spPr>
          <a:xfrm>
            <a:off x="3947160" y="3205480"/>
            <a:ext cx="4368800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603AA-C716-8ED3-BB9F-FEA17C379100}"/>
              </a:ext>
            </a:extLst>
          </p:cNvPr>
          <p:cNvSpPr/>
          <p:nvPr/>
        </p:nvSpPr>
        <p:spPr>
          <a:xfrm>
            <a:off x="2936240" y="177800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4C605-581F-1FE6-BD27-93EFC459FA4A}"/>
              </a:ext>
            </a:extLst>
          </p:cNvPr>
          <p:cNvSpPr/>
          <p:nvPr/>
        </p:nvSpPr>
        <p:spPr>
          <a:xfrm>
            <a:off x="2936240" y="232156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9C97B-F899-688E-E13C-680618C05703}"/>
              </a:ext>
            </a:extLst>
          </p:cNvPr>
          <p:cNvSpPr/>
          <p:nvPr/>
        </p:nvSpPr>
        <p:spPr>
          <a:xfrm>
            <a:off x="3947160" y="4378960"/>
            <a:ext cx="436880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 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19BE-3879-9721-4E80-C72E4CB16690}"/>
              </a:ext>
            </a:extLst>
          </p:cNvPr>
          <p:cNvSpPr txBox="1"/>
          <p:nvPr/>
        </p:nvSpPr>
        <p:spPr>
          <a:xfrm>
            <a:off x="1600200" y="5299948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Serta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logout yang di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user Kembali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2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702</Words>
  <Application>Microsoft Office PowerPoint</Application>
  <PresentationFormat>Widescreen</PresentationFormat>
  <Paragraphs>265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ANGELI</dc:creator>
  <cp:lastModifiedBy>ALVIN ANGELI</cp:lastModifiedBy>
  <cp:revision>2</cp:revision>
  <dcterms:created xsi:type="dcterms:W3CDTF">2023-05-11T13:02:25Z</dcterms:created>
  <dcterms:modified xsi:type="dcterms:W3CDTF">2023-05-11T13:59:39Z</dcterms:modified>
</cp:coreProperties>
</file>