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31FA-14FD-E689-CA58-D4FBC4A7A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177B8-FFCA-7B97-FCD3-80D014289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F5EE4-14E8-8F3F-90EC-C25F6BEE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806D-517A-4E25-B653-868ACD1B9F1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22F41-4F59-60CB-3CFC-407B5769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5F8AD-543E-61A2-ED84-208AEBC7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4AF4-7FAF-4118-B3F1-196268EE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3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4080-AC5C-491F-9362-E2D6E8F2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9C93E-528F-4591-FEF3-CF822542A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D5482-7DBF-030B-FAA4-AF31EB09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806D-517A-4E25-B653-868ACD1B9F1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CC74-D867-B9BB-605F-A098ABDF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870B3-516C-6B5C-CE74-876112E2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4AF4-7FAF-4118-B3F1-196268EE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2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0FC05B-A0D8-649B-7AB5-F07B48ABB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9F890-266F-4FD5-165A-36018782C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281EA-78B7-635E-E97B-7199B965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806D-517A-4E25-B653-868ACD1B9F1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058C6-6574-0EE0-F4FD-CFAF2A39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68F87-F586-7D0C-FCBB-F3D9AC45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4AF4-7FAF-4118-B3F1-196268EE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ECAE-E67A-1E4B-350E-DE492624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D5E8F-A512-5558-51E4-11A8C8574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37971-CB13-543F-9F66-D28C5673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806D-517A-4E25-B653-868ACD1B9F1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D7C07-66A7-56EA-E2BD-C54F6A12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C2A96-86EB-71BA-E186-E6A6785D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4AF4-7FAF-4118-B3F1-196268EE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6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139A-02BA-A2BB-FE34-1099EECC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845E7-9F67-A1AF-C6EF-0169CA4A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A5714-2A43-D3E8-3F9D-FB31C700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806D-517A-4E25-B653-868ACD1B9F1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65398-7DD7-AEEA-EBDE-2776097D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04277-27DE-28A1-0E71-21AA1C6F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4AF4-7FAF-4118-B3F1-196268EE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4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4B87-CB58-AEA5-130B-A2C7523F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452C2-CFF9-7F1B-C5A4-D4B8C84A3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6D256-0764-DA03-32B7-81841E32D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C222C-4E8D-39AA-C145-4A5EEDB3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806D-517A-4E25-B653-868ACD1B9F1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544F-BC40-100D-7AE2-2AFC4391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14F42-8BC9-7A94-C481-090660E8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4AF4-7FAF-4118-B3F1-196268EE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6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6F5B-A080-4BDC-65EF-CB1F87DF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106E5-E1A5-1FF9-7E56-CAE8DF3B6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CB6D4-D447-0FD6-AA0B-F86C3A888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1AEFB-4FF4-5CC8-3847-368E3F3C7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03DA2-ADD9-BAA4-7B54-904F64610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2710E-A9C0-A3FC-8934-31841FDC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806D-517A-4E25-B653-868ACD1B9F1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1973D9-8681-E9D8-E3C8-01564501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7A6AD-B68E-4B07-9F2A-CCDAE171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4AF4-7FAF-4118-B3F1-196268EE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3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2DDA-4E06-0479-11AB-5CF68CCD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5DC0F-856A-13F1-430F-7998BBD7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806D-517A-4E25-B653-868ACD1B9F1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4C0EC-1DEA-0BC1-2936-ABEDA418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06DD1-8A37-B78E-E08F-A10A0C23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4AF4-7FAF-4118-B3F1-196268EE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2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4E6A0-23D1-2400-0A0A-AF722A22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806D-517A-4E25-B653-868ACD1B9F1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90905-6C5F-10DB-4D55-137C5211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97F12-CA16-096D-8717-46002BC0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4AF4-7FAF-4118-B3F1-196268EE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5B0B-B0D9-ABC6-47DB-273E9B21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AB1AD-6DFF-75DA-38E4-70D4FA21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38492-77C1-7848-0379-EA71D9D0B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DAFB4-C6C5-2FF8-CD3C-29C810B8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806D-517A-4E25-B653-868ACD1B9F1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4705C-2641-31B3-98BE-C5797F1B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4AEC6-8468-E1A4-6C4E-D2004817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4AF4-7FAF-4118-B3F1-196268EE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8991-2C89-42C2-5E4A-8565FF23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8B1B5-0632-5377-3D0A-B6B641CB6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F7393-4336-ECC0-86C4-902E71750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D4936-6314-95A3-9619-51E9E5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806D-517A-4E25-B653-868ACD1B9F1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0F49B-3043-D924-EA7F-3B0A9F63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02EA4-C15B-4D13-4203-E04D64DB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D4AF4-7FAF-4118-B3F1-196268EE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5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9E87D-1EFF-334E-3143-B34EE5288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567E-46B8-FAA7-4536-55EA1C70D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8963B-698E-5D50-9233-2EC350364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7806D-517A-4E25-B653-868ACD1B9F1C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3F5AC-C755-9D36-AD28-98CC042F0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230D7-D2FA-4B3F-FCB1-F5C3F7EEE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D4AF4-7FAF-4118-B3F1-196268EEB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0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008505-16B4-6F5A-728F-0F94C3998B57}"/>
              </a:ext>
            </a:extLst>
          </p:cNvPr>
          <p:cNvSpPr/>
          <p:nvPr/>
        </p:nvSpPr>
        <p:spPr>
          <a:xfrm>
            <a:off x="2204720" y="1188720"/>
            <a:ext cx="7782560" cy="391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2B7C22-5786-F802-6B54-2920931C11DB}"/>
              </a:ext>
            </a:extLst>
          </p:cNvPr>
          <p:cNvSpPr/>
          <p:nvPr/>
        </p:nvSpPr>
        <p:spPr>
          <a:xfrm>
            <a:off x="3947160" y="3205480"/>
            <a:ext cx="4368800" cy="624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9603AA-C716-8ED3-BB9F-FEA17C379100}"/>
              </a:ext>
            </a:extLst>
          </p:cNvPr>
          <p:cNvSpPr/>
          <p:nvPr/>
        </p:nvSpPr>
        <p:spPr>
          <a:xfrm>
            <a:off x="2936240" y="1778000"/>
            <a:ext cx="6390640" cy="436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D4C605-581F-1FE6-BD27-93EFC459FA4A}"/>
              </a:ext>
            </a:extLst>
          </p:cNvPr>
          <p:cNvSpPr/>
          <p:nvPr/>
        </p:nvSpPr>
        <p:spPr>
          <a:xfrm>
            <a:off x="2936240" y="2321560"/>
            <a:ext cx="6390640" cy="436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59C97B-F899-688E-E13C-680618C05703}"/>
              </a:ext>
            </a:extLst>
          </p:cNvPr>
          <p:cNvSpPr/>
          <p:nvPr/>
        </p:nvSpPr>
        <p:spPr>
          <a:xfrm>
            <a:off x="3947160" y="4378960"/>
            <a:ext cx="4368800" cy="44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 SIGN 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819BE-3879-9721-4E80-C72E4CB16690}"/>
              </a:ext>
            </a:extLst>
          </p:cNvPr>
          <p:cNvSpPr txBox="1"/>
          <p:nvPr/>
        </p:nvSpPr>
        <p:spPr>
          <a:xfrm>
            <a:off x="1600200" y="5299948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Design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Login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Pengisian</a:t>
            </a:r>
            <a:r>
              <a:rPr lang="en-US" dirty="0"/>
              <a:t> Username dan Password</a:t>
            </a:r>
          </a:p>
        </p:txBody>
      </p:sp>
    </p:spTree>
    <p:extLst>
      <p:ext uri="{BB962C8B-B14F-4D97-AF65-F5344CB8AC3E}">
        <p14:creationId xmlns:p14="http://schemas.microsoft.com/office/powerpoint/2010/main" val="82486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EA7E19-4022-6AA5-3D87-AF052514C043}"/>
              </a:ext>
            </a:extLst>
          </p:cNvPr>
          <p:cNvSpPr/>
          <p:nvPr/>
        </p:nvSpPr>
        <p:spPr>
          <a:xfrm>
            <a:off x="416560" y="278229"/>
            <a:ext cx="1574800" cy="629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karyawan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9F632-088C-09F2-4C44-59BE1AC6173D}"/>
              </a:ext>
            </a:extLst>
          </p:cNvPr>
          <p:cNvSpPr/>
          <p:nvPr/>
        </p:nvSpPr>
        <p:spPr>
          <a:xfrm>
            <a:off x="416560" y="368046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cuti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BA562-463E-3418-EED7-F58D0F6BD699}"/>
              </a:ext>
            </a:extLst>
          </p:cNvPr>
          <p:cNvSpPr/>
          <p:nvPr/>
        </p:nvSpPr>
        <p:spPr>
          <a:xfrm>
            <a:off x="416560" y="447040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absensi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30D92-B54A-D222-4C7B-F758DE5DFBF5}"/>
              </a:ext>
            </a:extLst>
          </p:cNvPr>
          <p:cNvSpPr/>
          <p:nvPr/>
        </p:nvSpPr>
        <p:spPr>
          <a:xfrm>
            <a:off x="416560" y="526034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10165CE-0091-95BF-1443-73CE74799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05158"/>
              </p:ext>
            </p:extLst>
          </p:nvPr>
        </p:nvGraphicFramePr>
        <p:xfrm>
          <a:off x="2692400" y="1120140"/>
          <a:ext cx="682751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20">
                  <a:extLst>
                    <a:ext uri="{9D8B030D-6E8A-4147-A177-3AD203B41FA5}">
                      <a16:colId xmlns:a16="http://schemas.microsoft.com/office/drawing/2014/main" val="1392729536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496106486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522480809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3902752708"/>
                    </a:ext>
                  </a:extLst>
                </a:gridCol>
                <a:gridCol w="1027244">
                  <a:extLst>
                    <a:ext uri="{9D8B030D-6E8A-4147-A177-3AD203B41FA5}">
                      <a16:colId xmlns:a16="http://schemas.microsoft.com/office/drawing/2014/main" val="3997658458"/>
                    </a:ext>
                  </a:extLst>
                </a:gridCol>
                <a:gridCol w="1023563">
                  <a:extLst>
                    <a:ext uri="{9D8B030D-6E8A-4147-A177-3AD203B41FA5}">
                      <a16:colId xmlns:a16="http://schemas.microsoft.com/office/drawing/2014/main" val="25708680"/>
                    </a:ext>
                  </a:extLst>
                </a:gridCol>
                <a:gridCol w="1023563">
                  <a:extLst>
                    <a:ext uri="{9D8B030D-6E8A-4147-A177-3AD203B41FA5}">
                      <a16:colId xmlns:a16="http://schemas.microsoft.com/office/drawing/2014/main" val="779102696"/>
                    </a:ext>
                  </a:extLst>
                </a:gridCol>
                <a:gridCol w="806749">
                  <a:extLst>
                    <a:ext uri="{9D8B030D-6E8A-4147-A177-3AD203B41FA5}">
                      <a16:colId xmlns:a16="http://schemas.microsoft.com/office/drawing/2014/main" val="3602232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Jabatan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Lokasi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24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Pegawai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Senin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Email-b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Pegawai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Selasa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07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Email-c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Pegawai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34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Email-d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Pegawai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Kamis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56759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6EFB21-F601-4C1E-C4E0-12A3976AB572}"/>
              </a:ext>
            </a:extLst>
          </p:cNvPr>
          <p:cNvSpPr txBox="1"/>
          <p:nvPr/>
        </p:nvSpPr>
        <p:spPr>
          <a:xfrm>
            <a:off x="518160" y="5933440"/>
            <a:ext cx="1037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UI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NIK </a:t>
            </a:r>
            <a:r>
              <a:rPr lang="en-US" dirty="0" err="1"/>
              <a:t>karyawan</a:t>
            </a:r>
            <a:r>
              <a:rPr lang="en-US" dirty="0"/>
              <a:t>, E-mail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Shift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Lokasi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dan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data </a:t>
            </a:r>
            <a:r>
              <a:rPr lang="en-US" dirty="0" err="1"/>
              <a:t>karyawan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B8541-21CD-5BB9-010A-702EE26022B3}"/>
              </a:ext>
            </a:extLst>
          </p:cNvPr>
          <p:cNvSpPr/>
          <p:nvPr/>
        </p:nvSpPr>
        <p:spPr>
          <a:xfrm>
            <a:off x="416560" y="111388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Jabatan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C2D636-E5A0-8435-DCE0-471893CE3281}"/>
              </a:ext>
            </a:extLst>
          </p:cNvPr>
          <p:cNvSpPr/>
          <p:nvPr/>
        </p:nvSpPr>
        <p:spPr>
          <a:xfrm>
            <a:off x="416560" y="194700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Jamkerja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0542C3-81A2-C742-B7C9-3FADB149C089}"/>
              </a:ext>
            </a:extLst>
          </p:cNvPr>
          <p:cNvSpPr/>
          <p:nvPr/>
        </p:nvSpPr>
        <p:spPr>
          <a:xfrm>
            <a:off x="416560" y="279908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Lokasi</a:t>
            </a:r>
          </a:p>
        </p:txBody>
      </p:sp>
    </p:spTree>
    <p:extLst>
      <p:ext uri="{BB962C8B-B14F-4D97-AF65-F5344CB8AC3E}">
        <p14:creationId xmlns:p14="http://schemas.microsoft.com/office/powerpoint/2010/main" val="371669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EA7E19-4022-6AA5-3D87-AF052514C043}"/>
              </a:ext>
            </a:extLst>
          </p:cNvPr>
          <p:cNvSpPr/>
          <p:nvPr/>
        </p:nvSpPr>
        <p:spPr>
          <a:xfrm>
            <a:off x="416560" y="27822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karyawan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9F632-088C-09F2-4C44-59BE1AC6173D}"/>
              </a:ext>
            </a:extLst>
          </p:cNvPr>
          <p:cNvSpPr/>
          <p:nvPr/>
        </p:nvSpPr>
        <p:spPr>
          <a:xfrm>
            <a:off x="416560" y="368046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cuti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BA562-463E-3418-EED7-F58D0F6BD699}"/>
              </a:ext>
            </a:extLst>
          </p:cNvPr>
          <p:cNvSpPr/>
          <p:nvPr/>
        </p:nvSpPr>
        <p:spPr>
          <a:xfrm>
            <a:off x="416560" y="447040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absensi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30D92-B54A-D222-4C7B-F758DE5DFBF5}"/>
              </a:ext>
            </a:extLst>
          </p:cNvPr>
          <p:cNvSpPr/>
          <p:nvPr/>
        </p:nvSpPr>
        <p:spPr>
          <a:xfrm>
            <a:off x="416560" y="526034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10165CE-0091-95BF-1443-73CE74799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127411"/>
              </p:ext>
            </p:extLst>
          </p:nvPr>
        </p:nvGraphicFramePr>
        <p:xfrm>
          <a:off x="3352800" y="1113889"/>
          <a:ext cx="59334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20">
                  <a:extLst>
                    <a:ext uri="{9D8B030D-6E8A-4147-A177-3AD203B41FA5}">
                      <a16:colId xmlns:a16="http://schemas.microsoft.com/office/drawing/2014/main" val="1392729536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49610648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779102696"/>
                    </a:ext>
                  </a:extLst>
                </a:gridCol>
                <a:gridCol w="1666240">
                  <a:extLst>
                    <a:ext uri="{9D8B030D-6E8A-4147-A177-3AD203B41FA5}">
                      <a16:colId xmlns:a16="http://schemas.microsoft.com/office/drawing/2014/main" val="3602232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Jabatan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Jumlah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Karyawan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24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Pegawai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07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34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Manajer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56759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6EFB21-F601-4C1E-C4E0-12A3976AB572}"/>
              </a:ext>
            </a:extLst>
          </p:cNvPr>
          <p:cNvSpPr txBox="1"/>
          <p:nvPr/>
        </p:nvSpPr>
        <p:spPr>
          <a:xfrm>
            <a:off x="518160" y="5933440"/>
            <a:ext cx="1037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UI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jabatan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B8541-21CD-5BB9-010A-702EE26022B3}"/>
              </a:ext>
            </a:extLst>
          </p:cNvPr>
          <p:cNvSpPr/>
          <p:nvPr/>
        </p:nvSpPr>
        <p:spPr>
          <a:xfrm>
            <a:off x="416560" y="1113889"/>
            <a:ext cx="1574800" cy="629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Jabatan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C2D636-E5A0-8435-DCE0-471893CE3281}"/>
              </a:ext>
            </a:extLst>
          </p:cNvPr>
          <p:cNvSpPr/>
          <p:nvPr/>
        </p:nvSpPr>
        <p:spPr>
          <a:xfrm>
            <a:off x="416560" y="194700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Jamkerja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0542C3-81A2-C742-B7C9-3FADB149C089}"/>
              </a:ext>
            </a:extLst>
          </p:cNvPr>
          <p:cNvSpPr/>
          <p:nvPr/>
        </p:nvSpPr>
        <p:spPr>
          <a:xfrm>
            <a:off x="416560" y="279908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Lokasi</a:t>
            </a:r>
          </a:p>
        </p:txBody>
      </p:sp>
    </p:spTree>
    <p:extLst>
      <p:ext uri="{BB962C8B-B14F-4D97-AF65-F5344CB8AC3E}">
        <p14:creationId xmlns:p14="http://schemas.microsoft.com/office/powerpoint/2010/main" val="280997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EA7E19-4022-6AA5-3D87-AF052514C043}"/>
              </a:ext>
            </a:extLst>
          </p:cNvPr>
          <p:cNvSpPr/>
          <p:nvPr/>
        </p:nvSpPr>
        <p:spPr>
          <a:xfrm>
            <a:off x="416560" y="27822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karyawan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9F632-088C-09F2-4C44-59BE1AC6173D}"/>
              </a:ext>
            </a:extLst>
          </p:cNvPr>
          <p:cNvSpPr/>
          <p:nvPr/>
        </p:nvSpPr>
        <p:spPr>
          <a:xfrm>
            <a:off x="416560" y="368046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cuti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BA562-463E-3418-EED7-F58D0F6BD699}"/>
              </a:ext>
            </a:extLst>
          </p:cNvPr>
          <p:cNvSpPr/>
          <p:nvPr/>
        </p:nvSpPr>
        <p:spPr>
          <a:xfrm>
            <a:off x="416560" y="447040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absensi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30D92-B54A-D222-4C7B-F758DE5DFBF5}"/>
              </a:ext>
            </a:extLst>
          </p:cNvPr>
          <p:cNvSpPr/>
          <p:nvPr/>
        </p:nvSpPr>
        <p:spPr>
          <a:xfrm>
            <a:off x="416560" y="526034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10165CE-0091-95BF-1443-73CE74799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560819"/>
              </p:ext>
            </p:extLst>
          </p:nvPr>
        </p:nvGraphicFramePr>
        <p:xfrm>
          <a:off x="2672080" y="1198880"/>
          <a:ext cx="6807200" cy="306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60">
                  <a:extLst>
                    <a:ext uri="{9D8B030D-6E8A-4147-A177-3AD203B41FA5}">
                      <a16:colId xmlns:a16="http://schemas.microsoft.com/office/drawing/2014/main" val="1392729536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496106486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420327023"/>
                    </a:ext>
                  </a:extLst>
                </a:gridCol>
                <a:gridCol w="1107440">
                  <a:extLst>
                    <a:ext uri="{9D8B030D-6E8A-4147-A177-3AD203B41FA5}">
                      <a16:colId xmlns:a16="http://schemas.microsoft.com/office/drawing/2014/main" val="3521785909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77910269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602232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Waktu Masuk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Waktu Pulang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Jumlah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Karyawan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245975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senin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selasa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08:00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18:00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079039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rabu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08:00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18:00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34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kamis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08:00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18:00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56759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6EFB21-F601-4C1E-C4E0-12A3976AB572}"/>
              </a:ext>
            </a:extLst>
          </p:cNvPr>
          <p:cNvSpPr txBox="1"/>
          <p:nvPr/>
        </p:nvSpPr>
        <p:spPr>
          <a:xfrm>
            <a:off x="518160" y="5933440"/>
            <a:ext cx="1037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UI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shift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shift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pulang</a:t>
            </a:r>
            <a:r>
              <a:rPr lang="en-US" dirty="0"/>
              <a:t> shift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pada shift </a:t>
            </a:r>
            <a:r>
              <a:rPr lang="en-US" dirty="0" err="1"/>
              <a:t>tersebut</a:t>
            </a:r>
            <a:r>
              <a:rPr lang="en-US" dirty="0"/>
              <a:t> dan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shift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shift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B8541-21CD-5BB9-010A-702EE26022B3}"/>
              </a:ext>
            </a:extLst>
          </p:cNvPr>
          <p:cNvSpPr/>
          <p:nvPr/>
        </p:nvSpPr>
        <p:spPr>
          <a:xfrm>
            <a:off x="416560" y="111388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Jabatan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C2D636-E5A0-8435-DCE0-471893CE3281}"/>
              </a:ext>
            </a:extLst>
          </p:cNvPr>
          <p:cNvSpPr/>
          <p:nvPr/>
        </p:nvSpPr>
        <p:spPr>
          <a:xfrm>
            <a:off x="416560" y="1947009"/>
            <a:ext cx="1574800" cy="629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Jamkerja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0542C3-81A2-C742-B7C9-3FADB149C089}"/>
              </a:ext>
            </a:extLst>
          </p:cNvPr>
          <p:cNvSpPr/>
          <p:nvPr/>
        </p:nvSpPr>
        <p:spPr>
          <a:xfrm>
            <a:off x="416560" y="279908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Lokasi</a:t>
            </a:r>
          </a:p>
        </p:txBody>
      </p:sp>
    </p:spTree>
    <p:extLst>
      <p:ext uri="{BB962C8B-B14F-4D97-AF65-F5344CB8AC3E}">
        <p14:creationId xmlns:p14="http://schemas.microsoft.com/office/powerpoint/2010/main" val="42599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EA7E19-4022-6AA5-3D87-AF052514C043}"/>
              </a:ext>
            </a:extLst>
          </p:cNvPr>
          <p:cNvSpPr/>
          <p:nvPr/>
        </p:nvSpPr>
        <p:spPr>
          <a:xfrm>
            <a:off x="416560" y="27822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karyawan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9F632-088C-09F2-4C44-59BE1AC6173D}"/>
              </a:ext>
            </a:extLst>
          </p:cNvPr>
          <p:cNvSpPr/>
          <p:nvPr/>
        </p:nvSpPr>
        <p:spPr>
          <a:xfrm>
            <a:off x="416560" y="368046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cuti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BA562-463E-3418-EED7-F58D0F6BD699}"/>
              </a:ext>
            </a:extLst>
          </p:cNvPr>
          <p:cNvSpPr/>
          <p:nvPr/>
        </p:nvSpPr>
        <p:spPr>
          <a:xfrm>
            <a:off x="416560" y="447040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absensi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30D92-B54A-D222-4C7B-F758DE5DFBF5}"/>
              </a:ext>
            </a:extLst>
          </p:cNvPr>
          <p:cNvSpPr/>
          <p:nvPr/>
        </p:nvSpPr>
        <p:spPr>
          <a:xfrm>
            <a:off x="416560" y="526034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10165CE-0091-95BF-1443-73CE74799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651834"/>
              </p:ext>
            </p:extLst>
          </p:nvPr>
        </p:nvGraphicFramePr>
        <p:xfrm>
          <a:off x="2672080" y="1198880"/>
          <a:ext cx="6451600" cy="279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60">
                  <a:extLst>
                    <a:ext uri="{9D8B030D-6E8A-4147-A177-3AD203B41FA5}">
                      <a16:colId xmlns:a16="http://schemas.microsoft.com/office/drawing/2014/main" val="1392729536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496106486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42032702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779102696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3602232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Lokasi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Alamat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Jumlah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Karyawan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245975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079039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34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56759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6EFB21-F601-4C1E-C4E0-12A3976AB572}"/>
              </a:ext>
            </a:extLst>
          </p:cNvPr>
          <p:cNvSpPr txBox="1"/>
          <p:nvPr/>
        </p:nvSpPr>
        <p:spPr>
          <a:xfrm>
            <a:off x="518160" y="5933440"/>
            <a:ext cx="1037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UI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pada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B8541-21CD-5BB9-010A-702EE26022B3}"/>
              </a:ext>
            </a:extLst>
          </p:cNvPr>
          <p:cNvSpPr/>
          <p:nvPr/>
        </p:nvSpPr>
        <p:spPr>
          <a:xfrm>
            <a:off x="416560" y="111388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Jabatan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C2D636-E5A0-8435-DCE0-471893CE3281}"/>
              </a:ext>
            </a:extLst>
          </p:cNvPr>
          <p:cNvSpPr/>
          <p:nvPr/>
        </p:nvSpPr>
        <p:spPr>
          <a:xfrm>
            <a:off x="416560" y="194700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Jamkerja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0542C3-81A2-C742-B7C9-3FADB149C089}"/>
              </a:ext>
            </a:extLst>
          </p:cNvPr>
          <p:cNvSpPr/>
          <p:nvPr/>
        </p:nvSpPr>
        <p:spPr>
          <a:xfrm>
            <a:off x="416560" y="2799080"/>
            <a:ext cx="1574800" cy="629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Lokasi</a:t>
            </a:r>
          </a:p>
        </p:txBody>
      </p:sp>
    </p:spTree>
    <p:extLst>
      <p:ext uri="{BB962C8B-B14F-4D97-AF65-F5344CB8AC3E}">
        <p14:creationId xmlns:p14="http://schemas.microsoft.com/office/powerpoint/2010/main" val="296867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10165CE-0091-95BF-1443-73CE74799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013750"/>
              </p:ext>
            </p:extLst>
          </p:nvPr>
        </p:nvGraphicFramePr>
        <p:xfrm>
          <a:off x="2397760" y="1084580"/>
          <a:ext cx="842264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392729536"/>
                    </a:ext>
                  </a:extLst>
                </a:gridCol>
                <a:gridCol w="988962">
                  <a:extLst>
                    <a:ext uri="{9D8B030D-6E8A-4147-A177-3AD203B41FA5}">
                      <a16:colId xmlns:a16="http://schemas.microsoft.com/office/drawing/2014/main" val="496106486"/>
                    </a:ext>
                  </a:extLst>
                </a:gridCol>
                <a:gridCol w="1102114">
                  <a:extLst>
                    <a:ext uri="{9D8B030D-6E8A-4147-A177-3AD203B41FA5}">
                      <a16:colId xmlns:a16="http://schemas.microsoft.com/office/drawing/2014/main" val="2522480809"/>
                    </a:ext>
                  </a:extLst>
                </a:gridCol>
                <a:gridCol w="1183752">
                  <a:extLst>
                    <a:ext uri="{9D8B030D-6E8A-4147-A177-3AD203B41FA5}">
                      <a16:colId xmlns:a16="http://schemas.microsoft.com/office/drawing/2014/main" val="1635474238"/>
                    </a:ext>
                  </a:extLst>
                </a:gridCol>
                <a:gridCol w="933006">
                  <a:extLst>
                    <a:ext uri="{9D8B030D-6E8A-4147-A177-3AD203B41FA5}">
                      <a16:colId xmlns:a16="http://schemas.microsoft.com/office/drawing/2014/main" val="2658842005"/>
                    </a:ext>
                  </a:extLst>
                </a:gridCol>
                <a:gridCol w="933006">
                  <a:extLst>
                    <a:ext uri="{9D8B030D-6E8A-4147-A177-3AD203B41FA5}">
                      <a16:colId xmlns:a16="http://schemas.microsoft.com/office/drawing/2014/main" val="4257545328"/>
                    </a:ext>
                  </a:extLst>
                </a:gridCol>
                <a:gridCol w="933006">
                  <a:extLst>
                    <a:ext uri="{9D8B030D-6E8A-4147-A177-3AD203B41FA5}">
                      <a16:colId xmlns:a16="http://schemas.microsoft.com/office/drawing/2014/main" val="3602232484"/>
                    </a:ext>
                  </a:extLst>
                </a:gridCol>
                <a:gridCol w="997862">
                  <a:extLst>
                    <a:ext uri="{9D8B030D-6E8A-4147-A177-3AD203B41FA5}">
                      <a16:colId xmlns:a16="http://schemas.microsoft.com/office/drawing/2014/main" val="2801311728"/>
                    </a:ext>
                  </a:extLst>
                </a:gridCol>
                <a:gridCol w="893732">
                  <a:extLst>
                    <a:ext uri="{9D8B030D-6E8A-4147-A177-3AD203B41FA5}">
                      <a16:colId xmlns:a16="http://schemas.microsoft.com/office/drawing/2014/main" val="3802746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sampai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Masuk </a:t>
                      </a:r>
                      <a:r>
                        <a:rPr lang="en-US" dirty="0" err="1"/>
                        <a:t>Kerja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Jumlah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Keperluan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24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1-mei-2023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3-mei-2023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4-mei-2023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r>
                        <a:rPr lang="en-US" dirty="0" err="1"/>
                        <a:t>hari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Urusan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Keluarga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disetujui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10-mei-2023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15-mei-2023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16-mei-2023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</a:t>
                      </a:r>
                      <a:r>
                        <a:rPr lang="en-US" dirty="0" err="1"/>
                        <a:t>hari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Pribadi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disetujui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07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5-mei-2023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8-mei-2023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9-mei-2023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en-US" dirty="0" err="1"/>
                        <a:t>hari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Urusan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Kuliah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disetujui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34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20-mei-2023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24-mei-2023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25-mei-2023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  <a:r>
                        <a:rPr lang="en-US" dirty="0" err="1"/>
                        <a:t>hari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lainnya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disetujui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Ubah</a:t>
                      </a:r>
                      <a:r>
                        <a:rPr lang="en-US" dirty="0"/>
                        <a:t>/Hapus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56759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6EFB21-F601-4C1E-C4E0-12A3976AB572}"/>
              </a:ext>
            </a:extLst>
          </p:cNvPr>
          <p:cNvSpPr txBox="1"/>
          <p:nvPr/>
        </p:nvSpPr>
        <p:spPr>
          <a:xfrm>
            <a:off x="772160" y="5934670"/>
            <a:ext cx="1037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UI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cuti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no,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cuti</a:t>
            </a:r>
            <a:r>
              <a:rPr lang="en-US" dirty="0"/>
              <a:t>,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cuti</a:t>
            </a:r>
            <a:r>
              <a:rPr lang="en-US" dirty="0"/>
              <a:t>,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cuti</a:t>
            </a:r>
            <a:r>
              <a:rPr lang="en-US" dirty="0"/>
              <a:t>, status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cuti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status </a:t>
            </a:r>
            <a:r>
              <a:rPr lang="en-US" dirty="0" err="1"/>
              <a:t>cuti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cuti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7F9D95-C3BC-FAF3-D6DA-9FE23D388EE9}"/>
              </a:ext>
            </a:extLst>
          </p:cNvPr>
          <p:cNvSpPr/>
          <p:nvPr/>
        </p:nvSpPr>
        <p:spPr>
          <a:xfrm>
            <a:off x="416560" y="27822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karyawan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C7407-8804-B2A2-E24B-2E10DC8BA4B0}"/>
              </a:ext>
            </a:extLst>
          </p:cNvPr>
          <p:cNvSpPr/>
          <p:nvPr/>
        </p:nvSpPr>
        <p:spPr>
          <a:xfrm>
            <a:off x="416560" y="3680460"/>
            <a:ext cx="1574800" cy="629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cuti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2B8E62-5ED7-D730-557E-A33B3D75804E}"/>
              </a:ext>
            </a:extLst>
          </p:cNvPr>
          <p:cNvSpPr/>
          <p:nvPr/>
        </p:nvSpPr>
        <p:spPr>
          <a:xfrm>
            <a:off x="416560" y="447040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absensi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13A915-FD09-9645-AE59-85E2903D9F74}"/>
              </a:ext>
            </a:extLst>
          </p:cNvPr>
          <p:cNvSpPr/>
          <p:nvPr/>
        </p:nvSpPr>
        <p:spPr>
          <a:xfrm>
            <a:off x="416560" y="526034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92CDE2-3287-201B-0EF3-BF8ACA1C84BF}"/>
              </a:ext>
            </a:extLst>
          </p:cNvPr>
          <p:cNvSpPr/>
          <p:nvPr/>
        </p:nvSpPr>
        <p:spPr>
          <a:xfrm>
            <a:off x="416560" y="111388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Jabatan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F23B70-5F3C-3FC8-2F67-2A156CD70A84}"/>
              </a:ext>
            </a:extLst>
          </p:cNvPr>
          <p:cNvSpPr/>
          <p:nvPr/>
        </p:nvSpPr>
        <p:spPr>
          <a:xfrm>
            <a:off x="416560" y="194700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Jamkerja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62F9AB-21DA-234E-FAD1-6E4EACB81297}"/>
              </a:ext>
            </a:extLst>
          </p:cNvPr>
          <p:cNvSpPr/>
          <p:nvPr/>
        </p:nvSpPr>
        <p:spPr>
          <a:xfrm>
            <a:off x="416560" y="279908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Lokasi</a:t>
            </a:r>
          </a:p>
        </p:txBody>
      </p:sp>
    </p:spTree>
    <p:extLst>
      <p:ext uri="{BB962C8B-B14F-4D97-AF65-F5344CB8AC3E}">
        <p14:creationId xmlns:p14="http://schemas.microsoft.com/office/powerpoint/2010/main" val="391288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10165CE-0091-95BF-1443-73CE74799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16594"/>
              </p:ext>
            </p:extLst>
          </p:nvPr>
        </p:nvGraphicFramePr>
        <p:xfrm>
          <a:off x="2613610" y="722630"/>
          <a:ext cx="78715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150">
                  <a:extLst>
                    <a:ext uri="{9D8B030D-6E8A-4147-A177-3AD203B41FA5}">
                      <a16:colId xmlns:a16="http://schemas.microsoft.com/office/drawing/2014/main" val="139272953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522480809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42271891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661700181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635474238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779093596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3771025147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3802746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en-US" dirty="0" err="1"/>
                        <a:t>Karyawan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Jabatan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Lokasi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24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E-mail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Senin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Detail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E-mail </a:t>
                      </a:r>
                      <a:r>
                        <a:rPr lang="en-US" b="0" dirty="0"/>
                        <a:t>B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Manajer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Selasa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Detail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079039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E-mail </a:t>
                      </a:r>
                      <a:r>
                        <a:rPr lang="en-US" b="0" dirty="0"/>
                        <a:t>C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Detail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34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E-mail </a:t>
                      </a:r>
                      <a:r>
                        <a:rPr lang="en-US" b="0" dirty="0"/>
                        <a:t>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Karyawan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Kamis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Detail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56759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6EFB21-F601-4C1E-C4E0-12A3976AB572}"/>
              </a:ext>
            </a:extLst>
          </p:cNvPr>
          <p:cNvSpPr txBox="1"/>
          <p:nvPr/>
        </p:nvSpPr>
        <p:spPr>
          <a:xfrm>
            <a:off x="2133600" y="5260340"/>
            <a:ext cx="1005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UI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absensi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table </a:t>
            </a:r>
            <a:r>
              <a:rPr lang="en-US" dirty="0" err="1"/>
              <a:t>berisi</a:t>
            </a:r>
            <a:r>
              <a:rPr lang="en-US" dirty="0"/>
              <a:t> no , ID </a:t>
            </a:r>
            <a:r>
              <a:rPr lang="en-US" dirty="0" err="1"/>
              <a:t>karyawan</a:t>
            </a:r>
            <a:r>
              <a:rPr lang="en-US" dirty="0"/>
              <a:t>, Nama </a:t>
            </a:r>
            <a:r>
              <a:rPr lang="en-US" dirty="0" err="1"/>
              <a:t>karyawan</a:t>
            </a:r>
            <a:r>
              <a:rPr lang="en-US" dirty="0"/>
              <a:t>, E-mail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Shift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Lokasi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Serta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Detail yang </a:t>
            </a:r>
            <a:r>
              <a:rPr lang="en-US" dirty="0" err="1"/>
              <a:t>ditekan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memperlihatkan</a:t>
            </a:r>
            <a:r>
              <a:rPr lang="en-US" dirty="0"/>
              <a:t> status </a:t>
            </a:r>
            <a:r>
              <a:rPr lang="en-US" dirty="0" err="1"/>
              <a:t>absensi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dan </a:t>
            </a:r>
            <a:r>
              <a:rPr lang="en-US" dirty="0" err="1"/>
              <a:t>pulang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absen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. Serta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eksport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mengekpor</a:t>
            </a:r>
            <a:r>
              <a:rPr lang="en-US" dirty="0"/>
              <a:t> data </a:t>
            </a:r>
            <a:r>
              <a:rPr lang="en-US" dirty="0" err="1"/>
              <a:t>absensi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excel </a:t>
            </a:r>
            <a:r>
              <a:rPr lang="en-US" dirty="0" err="1"/>
              <a:t>ataupun</a:t>
            </a:r>
            <a:r>
              <a:rPr lang="en-US" dirty="0"/>
              <a:t> pdf </a:t>
            </a:r>
            <a:r>
              <a:rPr lang="en-US" dirty="0" err="1"/>
              <a:t>untuk</a:t>
            </a:r>
            <a:r>
              <a:rPr lang="en-US" dirty="0"/>
              <a:t> di print </a:t>
            </a:r>
            <a:r>
              <a:rPr lang="en-US" dirty="0" err="1"/>
              <a:t>atau</a:t>
            </a:r>
            <a:r>
              <a:rPr lang="en-US" dirty="0"/>
              <a:t> di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sebagaimana</a:t>
            </a:r>
            <a:r>
              <a:rPr lang="en-US" dirty="0"/>
              <a:t> </a:t>
            </a:r>
            <a:r>
              <a:rPr lang="en-US" dirty="0" err="1"/>
              <a:t>mestinya</a:t>
            </a:r>
            <a:r>
              <a:rPr lang="en-US" dirty="0"/>
              <a:t> oleh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94A3F-F03D-DA3B-6773-813CA12FF323}"/>
              </a:ext>
            </a:extLst>
          </p:cNvPr>
          <p:cNvSpPr/>
          <p:nvPr/>
        </p:nvSpPr>
        <p:spPr>
          <a:xfrm>
            <a:off x="9484360" y="416052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Eksport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03F0FA-8E88-909B-6AF1-40B942DFDD03}"/>
              </a:ext>
            </a:extLst>
          </p:cNvPr>
          <p:cNvSpPr/>
          <p:nvPr/>
        </p:nvSpPr>
        <p:spPr>
          <a:xfrm>
            <a:off x="416560" y="27822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karyawan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9BB419-4C45-965D-A910-A1216BE71006}"/>
              </a:ext>
            </a:extLst>
          </p:cNvPr>
          <p:cNvSpPr/>
          <p:nvPr/>
        </p:nvSpPr>
        <p:spPr>
          <a:xfrm>
            <a:off x="416560" y="368046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cuti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04C85-29BA-DB79-0D1D-647A4CF54DB7}"/>
              </a:ext>
            </a:extLst>
          </p:cNvPr>
          <p:cNvSpPr/>
          <p:nvPr/>
        </p:nvSpPr>
        <p:spPr>
          <a:xfrm>
            <a:off x="416560" y="4470400"/>
            <a:ext cx="1574800" cy="629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absensi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EF545A-9AC6-746C-F5CB-89CC759CEF41}"/>
              </a:ext>
            </a:extLst>
          </p:cNvPr>
          <p:cNvSpPr/>
          <p:nvPr/>
        </p:nvSpPr>
        <p:spPr>
          <a:xfrm>
            <a:off x="416560" y="526034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7CD31-9EEA-E047-B335-CC12BB8BF3E3}"/>
              </a:ext>
            </a:extLst>
          </p:cNvPr>
          <p:cNvSpPr/>
          <p:nvPr/>
        </p:nvSpPr>
        <p:spPr>
          <a:xfrm>
            <a:off x="416560" y="111388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Jabatan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23C8E2-8501-EA1B-4D9D-7D1E5860B488}"/>
              </a:ext>
            </a:extLst>
          </p:cNvPr>
          <p:cNvSpPr/>
          <p:nvPr/>
        </p:nvSpPr>
        <p:spPr>
          <a:xfrm>
            <a:off x="416560" y="1947009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Jamkerja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285756-D87B-B27D-571B-D253002B3913}"/>
              </a:ext>
            </a:extLst>
          </p:cNvPr>
          <p:cNvSpPr/>
          <p:nvPr/>
        </p:nvSpPr>
        <p:spPr>
          <a:xfrm>
            <a:off x="416560" y="2799080"/>
            <a:ext cx="157480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 	Lokasi</a:t>
            </a:r>
          </a:p>
        </p:txBody>
      </p:sp>
    </p:spTree>
    <p:extLst>
      <p:ext uri="{BB962C8B-B14F-4D97-AF65-F5344CB8AC3E}">
        <p14:creationId xmlns:p14="http://schemas.microsoft.com/office/powerpoint/2010/main" val="73051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008505-16B4-6F5A-728F-0F94C3998B57}"/>
              </a:ext>
            </a:extLst>
          </p:cNvPr>
          <p:cNvSpPr/>
          <p:nvPr/>
        </p:nvSpPr>
        <p:spPr>
          <a:xfrm>
            <a:off x="2204720" y="1188720"/>
            <a:ext cx="7782560" cy="391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2B7C22-5786-F802-6B54-2920931C11DB}"/>
              </a:ext>
            </a:extLst>
          </p:cNvPr>
          <p:cNvSpPr/>
          <p:nvPr/>
        </p:nvSpPr>
        <p:spPr>
          <a:xfrm>
            <a:off x="3947160" y="3205480"/>
            <a:ext cx="4368800" cy="624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9603AA-C716-8ED3-BB9F-FEA17C379100}"/>
              </a:ext>
            </a:extLst>
          </p:cNvPr>
          <p:cNvSpPr/>
          <p:nvPr/>
        </p:nvSpPr>
        <p:spPr>
          <a:xfrm>
            <a:off x="2936240" y="1778000"/>
            <a:ext cx="6390640" cy="436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D4C605-581F-1FE6-BD27-93EFC459FA4A}"/>
              </a:ext>
            </a:extLst>
          </p:cNvPr>
          <p:cNvSpPr/>
          <p:nvPr/>
        </p:nvSpPr>
        <p:spPr>
          <a:xfrm>
            <a:off x="2936240" y="2321560"/>
            <a:ext cx="6390640" cy="436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59C97B-F899-688E-E13C-680618C05703}"/>
              </a:ext>
            </a:extLst>
          </p:cNvPr>
          <p:cNvSpPr/>
          <p:nvPr/>
        </p:nvSpPr>
        <p:spPr>
          <a:xfrm>
            <a:off x="3947160" y="4378960"/>
            <a:ext cx="4368800" cy="44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 SIGN 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819BE-3879-9721-4E80-C72E4CB16690}"/>
              </a:ext>
            </a:extLst>
          </p:cNvPr>
          <p:cNvSpPr txBox="1"/>
          <p:nvPr/>
        </p:nvSpPr>
        <p:spPr>
          <a:xfrm>
            <a:off x="1600200" y="5299948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Serta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logout yang di </a:t>
            </a:r>
            <a:r>
              <a:rPr lang="en-US" dirty="0" err="1"/>
              <a:t>tekan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user Kembali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login </a:t>
            </a:r>
            <a:r>
              <a:rPr lang="en-US" dirty="0" err="1"/>
              <a:t>awal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2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649</Words>
  <Application>Microsoft Office PowerPoint</Application>
  <PresentationFormat>Widescreen</PresentationFormat>
  <Paragraphs>259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ALVIN ANGELI</dc:creator>
  <cp:lastModifiedBy>ALVIN ANGELI</cp:lastModifiedBy>
  <cp:revision>1</cp:revision>
  <dcterms:created xsi:type="dcterms:W3CDTF">2023-05-11T13:02:25Z</dcterms:created>
  <dcterms:modified xsi:type="dcterms:W3CDTF">2023-05-11T13:44:48Z</dcterms:modified>
</cp:coreProperties>
</file>