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9A25B-1A2E-48A6-AD34-E10D1AEFC15D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8F71D-65B7-413C-82C0-5A7D082B6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10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6491-6CD4-4D4B-9A93-D2790AE54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15BA4-D962-42C3-A9B4-1ED38642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4056-34FA-4B27-9B98-0D82C9F0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B27E-2D9B-44DC-9CE3-B09AC9546C6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B3D6-8C40-4740-B400-DB15E7B0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B50D-4251-4A25-BDA8-796C3B84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2EFC-21FB-4702-8564-9A452D079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9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FBE-2932-45ED-B04E-4FFFE27B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F6DF2-8D13-4822-B871-D3A94385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5C177-F439-4273-B7E2-8B4FB07B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B27E-2D9B-44DC-9CE3-B09AC9546C6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B71A-D67F-41B5-A931-0BEC1F8E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786F9-AC03-46DE-835A-F3F6318B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2EFC-21FB-4702-8564-9A452D079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6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ECE1E-030B-46BE-A954-B27C0DFF2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EE29C-DC09-4B23-9D81-521CC6C65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FB04B-E6DA-41D6-B001-D419791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B27E-2D9B-44DC-9CE3-B09AC9546C6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6D49-E7B8-4D11-9D29-A492C048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84D14-D32B-47A4-B1F1-85F733FC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2EFC-21FB-4702-8564-9A452D079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4363-7578-4420-92C6-8C8080F7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CFE4-8057-4B1A-8C37-BA158848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DF0A-03B3-4C23-918B-7950EBDC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B27E-2D9B-44DC-9CE3-B09AC9546C6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730E-D7CC-4D81-8AB7-40037F0D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8D75-B674-4CAB-82D1-2109A39E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2EFC-21FB-4702-8564-9A452D079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3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249E-271F-4EE5-881B-48B864F7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14B62-DBAB-4472-9998-337B2001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38A6-ADF0-4C99-98A3-12B64EF9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B27E-2D9B-44DC-9CE3-B09AC9546C6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7C33B-A49E-4882-9C13-9B50019D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08C27-BB87-4335-8DB7-CE0B63F1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2EFC-21FB-4702-8564-9A452D079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48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98F0-125B-4432-9FD9-1A0E6B23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7FF4-4BBC-4235-BC0A-2AECEAF5D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A880A-E791-40A8-A8EB-AF95F3F1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106B8-DA46-489A-8A11-688E10C6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B27E-2D9B-44DC-9CE3-B09AC9546C6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A6CEF-BFB7-4B38-A142-FB1FF41C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CA75D-F66A-46CA-9E73-A5F296A5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2EFC-21FB-4702-8564-9A452D079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98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B1D6-47F9-40A2-B631-7FDE28CC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6228B-543D-4F72-BDA0-0CC687F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B72E4-B437-473B-8B48-B9DB4F1D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76AC8-C20B-4434-AD17-6F1B47F2D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BAB49-1C7F-466A-AABC-965AF4E15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3B9A3-D57F-44D0-9A91-8248B80B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B27E-2D9B-44DC-9CE3-B09AC9546C6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60AD1-2DB9-4D7B-AA08-42A314FD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BCA52-7D23-465A-9654-8D9B21CC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2EFC-21FB-4702-8564-9A452D079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FDD9-2693-4269-8531-3D8B522B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716AF-FCE0-40EA-874D-B4EA9EA5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B27E-2D9B-44DC-9CE3-B09AC9546C6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7B174-50A1-422F-9CF8-4C5445AC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12D52-53CD-40FE-BC7F-180FB137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2EFC-21FB-4702-8564-9A452D079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26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3499E-4EEB-48D7-BAE5-8FA8DED3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B27E-2D9B-44DC-9CE3-B09AC9546C6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BA066-5184-4EE3-A114-91735E8E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7AD36-98A9-44FF-8A28-8E4CE9E0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2EFC-21FB-4702-8564-9A452D079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2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8F5-4CD3-48AA-A550-B10A83CB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6335-F063-4E92-B2BE-8B2AC64F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4C6B4-5214-4DF3-B44C-83D0B5A27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F22D8-5E72-4F32-B159-DB9B3C90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B27E-2D9B-44DC-9CE3-B09AC9546C6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66D84-1F89-4D2B-B266-1E12EBE6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F95FF-9D09-493D-A72C-019AADA2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2EFC-21FB-4702-8564-9A452D079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4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6930-B2D0-46D4-B72E-F76ABA88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7A324-786C-4127-AB37-42243548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D9771-682A-4CEB-9DED-544397A05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11FD-EBA2-4FA6-AA8B-80F19F97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B27E-2D9B-44DC-9CE3-B09AC9546C6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B09B4-D599-4B33-95BB-9F6EE515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EA2D3-C32F-459A-885F-A31E6768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2EFC-21FB-4702-8564-9A452D079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7D6A5-6BF4-4DE9-B1F9-7FE1CEC5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74174-CFA7-4788-8CC6-7A28666B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E501-922E-408A-994D-C1575868A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B27E-2D9B-44DC-9CE3-B09AC9546C6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67785-AE8C-47E5-BD39-63FEC7036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8F1C-F984-4A7C-95BE-B328F674F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2EFC-21FB-4702-8564-9A452D079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60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15A5106-2F96-4863-89DE-F10A52F1225C}"/>
              </a:ext>
            </a:extLst>
          </p:cNvPr>
          <p:cNvGrpSpPr/>
          <p:nvPr/>
        </p:nvGrpSpPr>
        <p:grpSpPr>
          <a:xfrm>
            <a:off x="2134802" y="794719"/>
            <a:ext cx="7583082" cy="5086823"/>
            <a:chOff x="2134802" y="794719"/>
            <a:chExt cx="7583082" cy="50868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312FB6F-2351-477B-8B11-382A56D5FD13}"/>
                </a:ext>
              </a:extLst>
            </p:cNvPr>
            <p:cNvSpPr/>
            <p:nvPr/>
          </p:nvSpPr>
          <p:spPr>
            <a:xfrm>
              <a:off x="4976566" y="4867918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Database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921F6DC-A51B-4DC0-9848-D83A5386D1A6}"/>
                </a:ext>
              </a:extLst>
            </p:cNvPr>
            <p:cNvSpPr/>
            <p:nvPr/>
          </p:nvSpPr>
          <p:spPr>
            <a:xfrm>
              <a:off x="2649050" y="3134481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NLP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8E0D0A-80D6-4F23-9A0A-FB43B13DE47D}"/>
                </a:ext>
              </a:extLst>
            </p:cNvPr>
            <p:cNvSpPr/>
            <p:nvPr/>
          </p:nvSpPr>
          <p:spPr>
            <a:xfrm>
              <a:off x="7917884" y="4867918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acquisition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B2D8276-547B-4032-8551-AEEF0CB3E820}"/>
                </a:ext>
              </a:extLst>
            </p:cNvPr>
            <p:cNvSpPr/>
            <p:nvPr/>
          </p:nvSpPr>
          <p:spPr>
            <a:xfrm>
              <a:off x="4976566" y="3227045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Reasoning engine (Intent)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51C0D85-B27D-4DA5-9734-ABC585E5A677}"/>
                </a:ext>
              </a:extLst>
            </p:cNvPr>
            <p:cNvSpPr/>
            <p:nvPr/>
          </p:nvSpPr>
          <p:spPr>
            <a:xfrm>
              <a:off x="4988997" y="79471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 interface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6FA890-6B43-474F-A592-8EF3F7FBF39A}"/>
                </a:ext>
              </a:extLst>
            </p:cNvPr>
            <p:cNvSpPr/>
            <p:nvPr/>
          </p:nvSpPr>
          <p:spPr>
            <a:xfrm>
              <a:off x="7917884" y="200690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Knowledgebase</a:t>
              </a:r>
            </a:p>
            <a:p>
              <a:pPr algn="ctr"/>
              <a:r>
                <a:rPr lang="en-GB" dirty="0"/>
                <a:t>(Contingencies)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2B8A4C-A114-4781-9804-988F35FC088B}"/>
                </a:ext>
              </a:extLst>
            </p:cNvPr>
            <p:cNvSpPr/>
            <p:nvPr/>
          </p:nvSpPr>
          <p:spPr>
            <a:xfrm>
              <a:off x="7917884" y="3269120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Prediction model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A720A9-FC99-4AFF-9DA1-D32DE9723DF8}"/>
                </a:ext>
              </a:extLst>
            </p:cNvPr>
            <p:cNvSpPr/>
            <p:nvPr/>
          </p:nvSpPr>
          <p:spPr>
            <a:xfrm>
              <a:off x="7871699" y="841001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Web-scraping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B1FCA6E-8378-449F-92BA-69C3D6FD3248}"/>
                </a:ext>
              </a:extLst>
            </p:cNvPr>
            <p:cNvSpPr/>
            <p:nvPr/>
          </p:nvSpPr>
          <p:spPr>
            <a:xfrm>
              <a:off x="4988997" y="200690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Chatbot controller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07F21F9-D6A7-4457-8B74-ADC9251CB2D7}"/>
                </a:ext>
              </a:extLst>
            </p:cNvPr>
            <p:cNvCxnSpPr>
              <a:cxnSpLocks/>
              <a:stCxn id="12" idx="1"/>
              <a:endCxn id="5" idx="0"/>
            </p:cNvCxnSpPr>
            <p:nvPr/>
          </p:nvCxnSpPr>
          <p:spPr>
            <a:xfrm flipH="1">
              <a:off x="3549050" y="2427646"/>
              <a:ext cx="1439947" cy="70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A3D95DB-BEC7-4CE4-AFDB-979DB6AAC069}"/>
                </a:ext>
              </a:extLst>
            </p:cNvPr>
            <p:cNvCxnSpPr>
              <a:cxnSpLocks/>
              <a:stCxn id="12" idx="0"/>
              <a:endCxn id="8" idx="2"/>
            </p:cNvCxnSpPr>
            <p:nvPr/>
          </p:nvCxnSpPr>
          <p:spPr>
            <a:xfrm flipV="1">
              <a:off x="5888997" y="1636193"/>
              <a:ext cx="0" cy="37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5D1F872-EC33-40C1-869A-E4F797A06951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 flipV="1">
              <a:off x="6788997" y="1261738"/>
              <a:ext cx="1082702" cy="116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FC63E5-60BE-4A95-B37E-83679D4042D9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6788997" y="2427646"/>
              <a:ext cx="1128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2BB30D5-17CA-4DFD-81A9-9B55D9BEE5FD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>
              <a:off x="6788997" y="2427646"/>
              <a:ext cx="1128887" cy="12622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4A8D6E8-8ADA-4863-8BAB-52CA580CD0A5}"/>
                </a:ext>
              </a:extLst>
            </p:cNvPr>
            <p:cNvCxnSpPr>
              <a:cxnSpLocks/>
              <a:stCxn id="10" idx="1"/>
              <a:endCxn id="4" idx="0"/>
            </p:cNvCxnSpPr>
            <p:nvPr/>
          </p:nvCxnSpPr>
          <p:spPr>
            <a:xfrm flipH="1">
              <a:off x="5876566" y="3689857"/>
              <a:ext cx="2041318" cy="117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46100CF-80D6-45B4-AFA4-CB9BAA94470F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>
              <a:off x="5876566" y="4068519"/>
              <a:ext cx="0" cy="7993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D405C7E-C7F5-4915-A451-CDA8D91FF1BB}"/>
                </a:ext>
              </a:extLst>
            </p:cNvPr>
            <p:cNvCxnSpPr>
              <a:cxnSpLocks/>
              <a:stCxn id="12" idx="2"/>
              <a:endCxn id="7" idx="0"/>
            </p:cNvCxnSpPr>
            <p:nvPr/>
          </p:nvCxnSpPr>
          <p:spPr>
            <a:xfrm flipH="1">
              <a:off x="5876566" y="2848383"/>
              <a:ext cx="12431" cy="3786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5D30B59-4B66-42B5-82BD-3E9A4E47535A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H="1">
              <a:off x="6776566" y="5288655"/>
              <a:ext cx="11413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65967A6-9A39-41DA-B6C3-FBF876BE55CF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3549050" y="3975955"/>
              <a:ext cx="2327516" cy="89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BF6F8D2-0019-446D-A16B-28D777CC8A47}"/>
                </a:ext>
              </a:extLst>
            </p:cNvPr>
            <p:cNvSpPr/>
            <p:nvPr/>
          </p:nvSpPr>
          <p:spPr>
            <a:xfrm>
              <a:off x="2647646" y="148378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Reasoning engine </a:t>
              </a:r>
            </a:p>
            <a:p>
              <a:pPr algn="ctr"/>
              <a:r>
                <a:rPr lang="en-GB" dirty="0"/>
                <a:t>(Error handing)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BBD30CE-D804-49B7-8D43-E436A4475B4B}"/>
                </a:ext>
              </a:extLst>
            </p:cNvPr>
            <p:cNvCxnSpPr>
              <a:cxnSpLocks/>
              <a:stCxn id="153" idx="2"/>
              <a:endCxn id="5" idx="0"/>
            </p:cNvCxnSpPr>
            <p:nvPr/>
          </p:nvCxnSpPr>
          <p:spPr>
            <a:xfrm>
              <a:off x="3547646" y="2325263"/>
              <a:ext cx="1404" cy="8092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F21C5EB-D678-4B90-A4DA-4AE2662F573C}"/>
                </a:ext>
              </a:extLst>
            </p:cNvPr>
            <p:cNvGrpSpPr/>
            <p:nvPr/>
          </p:nvGrpSpPr>
          <p:grpSpPr>
            <a:xfrm>
              <a:off x="2134802" y="4468218"/>
              <a:ext cx="1911308" cy="1413324"/>
              <a:chOff x="7760391" y="4426145"/>
              <a:chExt cx="1911308" cy="141332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F8F0BE2-34C1-4ADE-A196-E7A1E9B608F4}"/>
                  </a:ext>
                </a:extLst>
              </p:cNvPr>
              <p:cNvSpPr/>
              <p:nvPr/>
            </p:nvSpPr>
            <p:spPr>
              <a:xfrm>
                <a:off x="7760391" y="4426145"/>
                <a:ext cx="1911308" cy="1413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C5E84EB-6B28-4F8C-A402-90FC9F156ED3}"/>
                  </a:ext>
                </a:extLst>
              </p:cNvPr>
              <p:cNvSpPr/>
              <p:nvPr/>
            </p:nvSpPr>
            <p:spPr>
              <a:xfrm>
                <a:off x="7862913" y="4512200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20DC37-C217-4624-AE03-EB2391194D15}"/>
                  </a:ext>
                </a:extLst>
              </p:cNvPr>
              <p:cNvSpPr txBox="1"/>
              <p:nvPr/>
            </p:nvSpPr>
            <p:spPr>
              <a:xfrm>
                <a:off x="8234420" y="4470160"/>
                <a:ext cx="1166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Implemented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9414C6B-91BA-467C-AE14-CBBBBDFD2C05}"/>
                  </a:ext>
                </a:extLst>
              </p:cNvPr>
              <p:cNvSpPr/>
              <p:nvPr/>
            </p:nvSpPr>
            <p:spPr>
              <a:xfrm>
                <a:off x="7860549" y="5120010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007F6EC-07E6-4FF6-B64D-C167A6F33E40}"/>
                  </a:ext>
                </a:extLst>
              </p:cNvPr>
              <p:cNvSpPr txBox="1"/>
              <p:nvPr/>
            </p:nvSpPr>
            <p:spPr>
              <a:xfrm>
                <a:off x="8122445" y="5084276"/>
                <a:ext cx="144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Not implemented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048B11D7-B5FB-4B6A-89F7-122517DFE07F}"/>
                  </a:ext>
                </a:extLst>
              </p:cNvPr>
              <p:cNvCxnSpPr/>
              <p:nvPr/>
            </p:nvCxnSpPr>
            <p:spPr>
              <a:xfrm>
                <a:off x="7860549" y="5598596"/>
                <a:ext cx="2618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97AF3D6-9EC1-4796-B554-9BF9669A3178}"/>
                  </a:ext>
                </a:extLst>
              </p:cNvPr>
              <p:cNvSpPr txBox="1"/>
              <p:nvPr/>
            </p:nvSpPr>
            <p:spPr>
              <a:xfrm>
                <a:off x="8267892" y="5444707"/>
                <a:ext cx="1099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Dependency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F824739-D7ED-40B8-8672-3C2C29F61D45}"/>
                  </a:ext>
                </a:extLst>
              </p:cNvPr>
              <p:cNvSpPr/>
              <p:nvPr/>
            </p:nvSpPr>
            <p:spPr>
              <a:xfrm>
                <a:off x="7871699" y="4816105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857136C-3EEA-4DBA-8127-11010D04D031}"/>
                  </a:ext>
                </a:extLst>
              </p:cNvPr>
              <p:cNvSpPr txBox="1"/>
              <p:nvPr/>
            </p:nvSpPr>
            <p:spPr>
              <a:xfrm>
                <a:off x="8097881" y="4777218"/>
                <a:ext cx="144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Implementing</a:t>
                </a:r>
              </a:p>
            </p:txBody>
          </p:sp>
        </p:grp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2C5B55-3F0D-4503-9B42-FAF5B38AC8A2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8817884" y="4110594"/>
              <a:ext cx="0" cy="75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31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15A5106-2F96-4863-89DE-F10A52F1225C}"/>
              </a:ext>
            </a:extLst>
          </p:cNvPr>
          <p:cNvGrpSpPr/>
          <p:nvPr/>
        </p:nvGrpSpPr>
        <p:grpSpPr>
          <a:xfrm>
            <a:off x="2134802" y="794719"/>
            <a:ext cx="7583082" cy="5086823"/>
            <a:chOff x="2134802" y="794719"/>
            <a:chExt cx="7583082" cy="50868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312FB6F-2351-477B-8B11-382A56D5FD13}"/>
                </a:ext>
              </a:extLst>
            </p:cNvPr>
            <p:cNvSpPr/>
            <p:nvPr/>
          </p:nvSpPr>
          <p:spPr>
            <a:xfrm>
              <a:off x="4976566" y="4867918"/>
              <a:ext cx="1800000" cy="8414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Database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921F6DC-A51B-4DC0-9848-D83A5386D1A6}"/>
                </a:ext>
              </a:extLst>
            </p:cNvPr>
            <p:cNvSpPr/>
            <p:nvPr/>
          </p:nvSpPr>
          <p:spPr>
            <a:xfrm>
              <a:off x="2649050" y="3134481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NLP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8E0D0A-80D6-4F23-9A0A-FB43B13DE47D}"/>
                </a:ext>
              </a:extLst>
            </p:cNvPr>
            <p:cNvSpPr/>
            <p:nvPr/>
          </p:nvSpPr>
          <p:spPr>
            <a:xfrm>
              <a:off x="7917884" y="4867918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acquisition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B2D8276-547B-4032-8551-AEEF0CB3E820}"/>
                </a:ext>
              </a:extLst>
            </p:cNvPr>
            <p:cNvSpPr/>
            <p:nvPr/>
          </p:nvSpPr>
          <p:spPr>
            <a:xfrm>
              <a:off x="4976566" y="3227045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Reasoning engine (Intent)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51C0D85-B27D-4DA5-9734-ABC585E5A677}"/>
                </a:ext>
              </a:extLst>
            </p:cNvPr>
            <p:cNvSpPr/>
            <p:nvPr/>
          </p:nvSpPr>
          <p:spPr>
            <a:xfrm>
              <a:off x="4988997" y="79471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 interface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6FA890-6B43-474F-A592-8EF3F7FBF39A}"/>
                </a:ext>
              </a:extLst>
            </p:cNvPr>
            <p:cNvSpPr/>
            <p:nvPr/>
          </p:nvSpPr>
          <p:spPr>
            <a:xfrm>
              <a:off x="7917884" y="200690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Knowledgebase</a:t>
              </a:r>
            </a:p>
            <a:p>
              <a:pPr algn="ctr"/>
              <a:r>
                <a:rPr lang="en-GB" dirty="0"/>
                <a:t>(Contingencies)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2B8A4C-A114-4781-9804-988F35FC088B}"/>
                </a:ext>
              </a:extLst>
            </p:cNvPr>
            <p:cNvSpPr/>
            <p:nvPr/>
          </p:nvSpPr>
          <p:spPr>
            <a:xfrm>
              <a:off x="7917884" y="3269120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Prediction model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A720A9-FC99-4AFF-9DA1-D32DE9723DF8}"/>
                </a:ext>
              </a:extLst>
            </p:cNvPr>
            <p:cNvSpPr/>
            <p:nvPr/>
          </p:nvSpPr>
          <p:spPr>
            <a:xfrm>
              <a:off x="7871699" y="841001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Web-scraping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B1FCA6E-8378-449F-92BA-69C3D6FD3248}"/>
                </a:ext>
              </a:extLst>
            </p:cNvPr>
            <p:cNvSpPr/>
            <p:nvPr/>
          </p:nvSpPr>
          <p:spPr>
            <a:xfrm>
              <a:off x="4988997" y="200690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Chatbot controller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07F21F9-D6A7-4457-8B74-ADC9251CB2D7}"/>
                </a:ext>
              </a:extLst>
            </p:cNvPr>
            <p:cNvCxnSpPr>
              <a:cxnSpLocks/>
              <a:stCxn id="12" idx="1"/>
              <a:endCxn id="5" idx="0"/>
            </p:cNvCxnSpPr>
            <p:nvPr/>
          </p:nvCxnSpPr>
          <p:spPr>
            <a:xfrm flipH="1">
              <a:off x="3549050" y="2427646"/>
              <a:ext cx="1439947" cy="70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A3D95DB-BEC7-4CE4-AFDB-979DB6AAC069}"/>
                </a:ext>
              </a:extLst>
            </p:cNvPr>
            <p:cNvCxnSpPr>
              <a:cxnSpLocks/>
              <a:stCxn id="12" idx="0"/>
              <a:endCxn id="8" idx="2"/>
            </p:cNvCxnSpPr>
            <p:nvPr/>
          </p:nvCxnSpPr>
          <p:spPr>
            <a:xfrm flipV="1">
              <a:off x="5888997" y="1636193"/>
              <a:ext cx="0" cy="37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5D1F872-EC33-40C1-869A-E4F797A06951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 flipV="1">
              <a:off x="6788997" y="1261738"/>
              <a:ext cx="1082702" cy="116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FC63E5-60BE-4A95-B37E-83679D4042D9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6788997" y="2427646"/>
              <a:ext cx="1128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2BB30D5-17CA-4DFD-81A9-9B55D9BEE5FD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>
              <a:off x="6788997" y="2427646"/>
              <a:ext cx="1128887" cy="12622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4A8D6E8-8ADA-4863-8BAB-52CA580CD0A5}"/>
                </a:ext>
              </a:extLst>
            </p:cNvPr>
            <p:cNvCxnSpPr>
              <a:cxnSpLocks/>
              <a:stCxn id="10" idx="1"/>
              <a:endCxn id="4" idx="0"/>
            </p:cNvCxnSpPr>
            <p:nvPr/>
          </p:nvCxnSpPr>
          <p:spPr>
            <a:xfrm flipH="1">
              <a:off x="5876566" y="3689857"/>
              <a:ext cx="2041318" cy="117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46100CF-80D6-45B4-AFA4-CB9BAA94470F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>
              <a:off x="5876566" y="4068519"/>
              <a:ext cx="0" cy="7993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D405C7E-C7F5-4915-A451-CDA8D91FF1BB}"/>
                </a:ext>
              </a:extLst>
            </p:cNvPr>
            <p:cNvCxnSpPr>
              <a:cxnSpLocks/>
              <a:stCxn id="12" idx="2"/>
              <a:endCxn id="7" idx="0"/>
            </p:cNvCxnSpPr>
            <p:nvPr/>
          </p:nvCxnSpPr>
          <p:spPr>
            <a:xfrm flipH="1">
              <a:off x="5876566" y="2848383"/>
              <a:ext cx="12431" cy="3786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5D30B59-4B66-42B5-82BD-3E9A4E47535A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H="1">
              <a:off x="6776566" y="5288655"/>
              <a:ext cx="11413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65967A6-9A39-41DA-B6C3-FBF876BE55CF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3549050" y="3975955"/>
              <a:ext cx="2327516" cy="89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BF6F8D2-0019-446D-A16B-28D777CC8A47}"/>
                </a:ext>
              </a:extLst>
            </p:cNvPr>
            <p:cNvSpPr/>
            <p:nvPr/>
          </p:nvSpPr>
          <p:spPr>
            <a:xfrm>
              <a:off x="2647646" y="148378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Reasoning engine </a:t>
              </a:r>
            </a:p>
            <a:p>
              <a:pPr algn="ctr"/>
              <a:r>
                <a:rPr lang="en-GB" dirty="0"/>
                <a:t>(Error handing)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BBD30CE-D804-49B7-8D43-E436A4475B4B}"/>
                </a:ext>
              </a:extLst>
            </p:cNvPr>
            <p:cNvCxnSpPr>
              <a:cxnSpLocks/>
              <a:stCxn id="153" idx="2"/>
              <a:endCxn id="5" idx="0"/>
            </p:cNvCxnSpPr>
            <p:nvPr/>
          </p:nvCxnSpPr>
          <p:spPr>
            <a:xfrm>
              <a:off x="3547646" y="2325263"/>
              <a:ext cx="1404" cy="8092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F21C5EB-D678-4B90-A4DA-4AE2662F573C}"/>
                </a:ext>
              </a:extLst>
            </p:cNvPr>
            <p:cNvGrpSpPr/>
            <p:nvPr/>
          </p:nvGrpSpPr>
          <p:grpSpPr>
            <a:xfrm>
              <a:off x="2134802" y="4468218"/>
              <a:ext cx="1911308" cy="1413324"/>
              <a:chOff x="7760391" y="4426145"/>
              <a:chExt cx="1911308" cy="141332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F8F0BE2-34C1-4ADE-A196-E7A1E9B608F4}"/>
                  </a:ext>
                </a:extLst>
              </p:cNvPr>
              <p:cNvSpPr/>
              <p:nvPr/>
            </p:nvSpPr>
            <p:spPr>
              <a:xfrm>
                <a:off x="7760391" y="4426145"/>
                <a:ext cx="1911308" cy="1413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C5E84EB-6B28-4F8C-A402-90FC9F156ED3}"/>
                  </a:ext>
                </a:extLst>
              </p:cNvPr>
              <p:cNvSpPr/>
              <p:nvPr/>
            </p:nvSpPr>
            <p:spPr>
              <a:xfrm>
                <a:off x="7862913" y="4512200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20DC37-C217-4624-AE03-EB2391194D15}"/>
                  </a:ext>
                </a:extLst>
              </p:cNvPr>
              <p:cNvSpPr txBox="1"/>
              <p:nvPr/>
            </p:nvSpPr>
            <p:spPr>
              <a:xfrm>
                <a:off x="8234420" y="4470160"/>
                <a:ext cx="1166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Implemented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9414C6B-91BA-467C-AE14-CBBBBDFD2C05}"/>
                  </a:ext>
                </a:extLst>
              </p:cNvPr>
              <p:cNvSpPr/>
              <p:nvPr/>
            </p:nvSpPr>
            <p:spPr>
              <a:xfrm>
                <a:off x="7860549" y="5120010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007F6EC-07E6-4FF6-B64D-C167A6F33E40}"/>
                  </a:ext>
                </a:extLst>
              </p:cNvPr>
              <p:cNvSpPr txBox="1"/>
              <p:nvPr/>
            </p:nvSpPr>
            <p:spPr>
              <a:xfrm>
                <a:off x="8122445" y="5084276"/>
                <a:ext cx="144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Not implemented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048B11D7-B5FB-4B6A-89F7-122517DFE07F}"/>
                  </a:ext>
                </a:extLst>
              </p:cNvPr>
              <p:cNvCxnSpPr/>
              <p:nvPr/>
            </p:nvCxnSpPr>
            <p:spPr>
              <a:xfrm>
                <a:off x="7860549" y="5598596"/>
                <a:ext cx="2618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97AF3D6-9EC1-4796-B554-9BF9669A3178}"/>
                  </a:ext>
                </a:extLst>
              </p:cNvPr>
              <p:cNvSpPr txBox="1"/>
              <p:nvPr/>
            </p:nvSpPr>
            <p:spPr>
              <a:xfrm>
                <a:off x="8267892" y="5444707"/>
                <a:ext cx="1099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Dependency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F824739-D7ED-40B8-8672-3C2C29F61D45}"/>
                  </a:ext>
                </a:extLst>
              </p:cNvPr>
              <p:cNvSpPr/>
              <p:nvPr/>
            </p:nvSpPr>
            <p:spPr>
              <a:xfrm>
                <a:off x="7871699" y="4816105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857136C-3EEA-4DBA-8127-11010D04D031}"/>
                  </a:ext>
                </a:extLst>
              </p:cNvPr>
              <p:cNvSpPr txBox="1"/>
              <p:nvPr/>
            </p:nvSpPr>
            <p:spPr>
              <a:xfrm>
                <a:off x="8097881" y="4777218"/>
                <a:ext cx="144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Implementing</a:t>
                </a:r>
              </a:p>
            </p:txBody>
          </p:sp>
        </p:grp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2C5B55-3F0D-4503-9B42-FAF5B38AC8A2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8817884" y="4110594"/>
              <a:ext cx="0" cy="75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485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15A5106-2F96-4863-89DE-F10A52F1225C}"/>
              </a:ext>
            </a:extLst>
          </p:cNvPr>
          <p:cNvGrpSpPr/>
          <p:nvPr/>
        </p:nvGrpSpPr>
        <p:grpSpPr>
          <a:xfrm>
            <a:off x="2134802" y="794719"/>
            <a:ext cx="7583082" cy="5086823"/>
            <a:chOff x="2134802" y="794719"/>
            <a:chExt cx="7583082" cy="50868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312FB6F-2351-477B-8B11-382A56D5FD13}"/>
                </a:ext>
              </a:extLst>
            </p:cNvPr>
            <p:cNvSpPr/>
            <p:nvPr/>
          </p:nvSpPr>
          <p:spPr>
            <a:xfrm>
              <a:off x="4976566" y="4867918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Database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921F6DC-A51B-4DC0-9848-D83A5386D1A6}"/>
                </a:ext>
              </a:extLst>
            </p:cNvPr>
            <p:cNvSpPr/>
            <p:nvPr/>
          </p:nvSpPr>
          <p:spPr>
            <a:xfrm>
              <a:off x="2649050" y="3134481"/>
              <a:ext cx="1800000" cy="8414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NLP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8E0D0A-80D6-4F23-9A0A-FB43B13DE47D}"/>
                </a:ext>
              </a:extLst>
            </p:cNvPr>
            <p:cNvSpPr/>
            <p:nvPr/>
          </p:nvSpPr>
          <p:spPr>
            <a:xfrm>
              <a:off x="7917884" y="4867918"/>
              <a:ext cx="1800000" cy="8414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acquisition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B2D8276-547B-4032-8551-AEEF0CB3E820}"/>
                </a:ext>
              </a:extLst>
            </p:cNvPr>
            <p:cNvSpPr/>
            <p:nvPr/>
          </p:nvSpPr>
          <p:spPr>
            <a:xfrm>
              <a:off x="4976566" y="3227045"/>
              <a:ext cx="1800000" cy="8414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Reasoning engine (Intent)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51C0D85-B27D-4DA5-9734-ABC585E5A677}"/>
                </a:ext>
              </a:extLst>
            </p:cNvPr>
            <p:cNvSpPr/>
            <p:nvPr/>
          </p:nvSpPr>
          <p:spPr>
            <a:xfrm>
              <a:off x="4988997" y="79471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 interface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6FA890-6B43-474F-A592-8EF3F7FBF39A}"/>
                </a:ext>
              </a:extLst>
            </p:cNvPr>
            <p:cNvSpPr/>
            <p:nvPr/>
          </p:nvSpPr>
          <p:spPr>
            <a:xfrm>
              <a:off x="7917884" y="200690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Knowledgebase</a:t>
              </a:r>
            </a:p>
            <a:p>
              <a:pPr algn="ctr"/>
              <a:r>
                <a:rPr lang="en-GB" dirty="0"/>
                <a:t>(Contingencies)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2B8A4C-A114-4781-9804-988F35FC088B}"/>
                </a:ext>
              </a:extLst>
            </p:cNvPr>
            <p:cNvSpPr/>
            <p:nvPr/>
          </p:nvSpPr>
          <p:spPr>
            <a:xfrm>
              <a:off x="7917884" y="3269120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Prediction model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A720A9-FC99-4AFF-9DA1-D32DE9723DF8}"/>
                </a:ext>
              </a:extLst>
            </p:cNvPr>
            <p:cNvSpPr/>
            <p:nvPr/>
          </p:nvSpPr>
          <p:spPr>
            <a:xfrm>
              <a:off x="7871699" y="841001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Web-scraping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B1FCA6E-8378-449F-92BA-69C3D6FD3248}"/>
                </a:ext>
              </a:extLst>
            </p:cNvPr>
            <p:cNvSpPr/>
            <p:nvPr/>
          </p:nvSpPr>
          <p:spPr>
            <a:xfrm>
              <a:off x="4988997" y="200690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Chatbot controller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07F21F9-D6A7-4457-8B74-ADC9251CB2D7}"/>
                </a:ext>
              </a:extLst>
            </p:cNvPr>
            <p:cNvCxnSpPr>
              <a:cxnSpLocks/>
              <a:stCxn id="12" idx="1"/>
              <a:endCxn id="5" idx="0"/>
            </p:cNvCxnSpPr>
            <p:nvPr/>
          </p:nvCxnSpPr>
          <p:spPr>
            <a:xfrm flipH="1">
              <a:off x="3549050" y="2427646"/>
              <a:ext cx="1439947" cy="70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A3D95DB-BEC7-4CE4-AFDB-979DB6AAC069}"/>
                </a:ext>
              </a:extLst>
            </p:cNvPr>
            <p:cNvCxnSpPr>
              <a:cxnSpLocks/>
              <a:stCxn id="12" idx="0"/>
              <a:endCxn id="8" idx="2"/>
            </p:cNvCxnSpPr>
            <p:nvPr/>
          </p:nvCxnSpPr>
          <p:spPr>
            <a:xfrm flipV="1">
              <a:off x="5888997" y="1636193"/>
              <a:ext cx="0" cy="37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5D1F872-EC33-40C1-869A-E4F797A06951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 flipV="1">
              <a:off x="6788997" y="1261738"/>
              <a:ext cx="1082702" cy="116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FC63E5-60BE-4A95-B37E-83679D4042D9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6788997" y="2427646"/>
              <a:ext cx="1128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2BB30D5-17CA-4DFD-81A9-9B55D9BEE5FD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>
              <a:off x="6788997" y="2427646"/>
              <a:ext cx="1128887" cy="12622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4A8D6E8-8ADA-4863-8BAB-52CA580CD0A5}"/>
                </a:ext>
              </a:extLst>
            </p:cNvPr>
            <p:cNvCxnSpPr>
              <a:cxnSpLocks/>
              <a:stCxn id="10" idx="1"/>
              <a:endCxn id="4" idx="0"/>
            </p:cNvCxnSpPr>
            <p:nvPr/>
          </p:nvCxnSpPr>
          <p:spPr>
            <a:xfrm flipH="1">
              <a:off x="5876566" y="3689857"/>
              <a:ext cx="2041318" cy="117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46100CF-80D6-45B4-AFA4-CB9BAA94470F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>
              <a:off x="5876566" y="4068519"/>
              <a:ext cx="0" cy="7993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D405C7E-C7F5-4915-A451-CDA8D91FF1BB}"/>
                </a:ext>
              </a:extLst>
            </p:cNvPr>
            <p:cNvCxnSpPr>
              <a:cxnSpLocks/>
              <a:stCxn id="12" idx="2"/>
              <a:endCxn id="7" idx="0"/>
            </p:cNvCxnSpPr>
            <p:nvPr/>
          </p:nvCxnSpPr>
          <p:spPr>
            <a:xfrm flipH="1">
              <a:off x="5876566" y="2848383"/>
              <a:ext cx="12431" cy="3786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5D30B59-4B66-42B5-82BD-3E9A4E47535A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H="1">
              <a:off x="6776566" y="5288655"/>
              <a:ext cx="11413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65967A6-9A39-41DA-B6C3-FBF876BE55CF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3549050" y="3975955"/>
              <a:ext cx="2327516" cy="89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BF6F8D2-0019-446D-A16B-28D777CC8A47}"/>
                </a:ext>
              </a:extLst>
            </p:cNvPr>
            <p:cNvSpPr/>
            <p:nvPr/>
          </p:nvSpPr>
          <p:spPr>
            <a:xfrm>
              <a:off x="2647646" y="148378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Reasoning engine </a:t>
              </a:r>
            </a:p>
            <a:p>
              <a:pPr algn="ctr"/>
              <a:r>
                <a:rPr lang="en-GB" dirty="0"/>
                <a:t>(Error handing)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BBD30CE-D804-49B7-8D43-E436A4475B4B}"/>
                </a:ext>
              </a:extLst>
            </p:cNvPr>
            <p:cNvCxnSpPr>
              <a:cxnSpLocks/>
              <a:stCxn id="153" idx="2"/>
              <a:endCxn id="5" idx="0"/>
            </p:cNvCxnSpPr>
            <p:nvPr/>
          </p:nvCxnSpPr>
          <p:spPr>
            <a:xfrm>
              <a:off x="3547646" y="2325263"/>
              <a:ext cx="1404" cy="8092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F21C5EB-D678-4B90-A4DA-4AE2662F573C}"/>
                </a:ext>
              </a:extLst>
            </p:cNvPr>
            <p:cNvGrpSpPr/>
            <p:nvPr/>
          </p:nvGrpSpPr>
          <p:grpSpPr>
            <a:xfrm>
              <a:off x="2134802" y="4468218"/>
              <a:ext cx="1911308" cy="1413324"/>
              <a:chOff x="7760391" y="4426145"/>
              <a:chExt cx="1911308" cy="141332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F8F0BE2-34C1-4ADE-A196-E7A1E9B608F4}"/>
                  </a:ext>
                </a:extLst>
              </p:cNvPr>
              <p:cNvSpPr/>
              <p:nvPr/>
            </p:nvSpPr>
            <p:spPr>
              <a:xfrm>
                <a:off x="7760391" y="4426145"/>
                <a:ext cx="1911308" cy="1413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C5E84EB-6B28-4F8C-A402-90FC9F156ED3}"/>
                  </a:ext>
                </a:extLst>
              </p:cNvPr>
              <p:cNvSpPr/>
              <p:nvPr/>
            </p:nvSpPr>
            <p:spPr>
              <a:xfrm>
                <a:off x="7862913" y="4512200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20DC37-C217-4624-AE03-EB2391194D15}"/>
                  </a:ext>
                </a:extLst>
              </p:cNvPr>
              <p:cNvSpPr txBox="1"/>
              <p:nvPr/>
            </p:nvSpPr>
            <p:spPr>
              <a:xfrm>
                <a:off x="8234420" y="4470160"/>
                <a:ext cx="1166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Implemented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9414C6B-91BA-467C-AE14-CBBBBDFD2C05}"/>
                  </a:ext>
                </a:extLst>
              </p:cNvPr>
              <p:cNvSpPr/>
              <p:nvPr/>
            </p:nvSpPr>
            <p:spPr>
              <a:xfrm>
                <a:off x="7860549" y="5120010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007F6EC-07E6-4FF6-B64D-C167A6F33E40}"/>
                  </a:ext>
                </a:extLst>
              </p:cNvPr>
              <p:cNvSpPr txBox="1"/>
              <p:nvPr/>
            </p:nvSpPr>
            <p:spPr>
              <a:xfrm>
                <a:off x="8122445" y="5084276"/>
                <a:ext cx="144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Not implemented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048B11D7-B5FB-4B6A-89F7-122517DFE07F}"/>
                  </a:ext>
                </a:extLst>
              </p:cNvPr>
              <p:cNvCxnSpPr/>
              <p:nvPr/>
            </p:nvCxnSpPr>
            <p:spPr>
              <a:xfrm>
                <a:off x="7860549" y="5598596"/>
                <a:ext cx="2618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97AF3D6-9EC1-4796-B554-9BF9669A3178}"/>
                  </a:ext>
                </a:extLst>
              </p:cNvPr>
              <p:cNvSpPr txBox="1"/>
              <p:nvPr/>
            </p:nvSpPr>
            <p:spPr>
              <a:xfrm>
                <a:off x="8267892" y="5444707"/>
                <a:ext cx="1099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Dependency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F824739-D7ED-40B8-8672-3C2C29F61D45}"/>
                  </a:ext>
                </a:extLst>
              </p:cNvPr>
              <p:cNvSpPr/>
              <p:nvPr/>
            </p:nvSpPr>
            <p:spPr>
              <a:xfrm>
                <a:off x="7871699" y="4816105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857136C-3EEA-4DBA-8127-11010D04D031}"/>
                  </a:ext>
                </a:extLst>
              </p:cNvPr>
              <p:cNvSpPr txBox="1"/>
              <p:nvPr/>
            </p:nvSpPr>
            <p:spPr>
              <a:xfrm>
                <a:off x="8097881" y="4777218"/>
                <a:ext cx="144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Implementing</a:t>
                </a:r>
              </a:p>
            </p:txBody>
          </p:sp>
        </p:grp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2C5B55-3F0D-4503-9B42-FAF5B38AC8A2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8817884" y="4110594"/>
              <a:ext cx="0" cy="75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86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15A5106-2F96-4863-89DE-F10A52F1225C}"/>
              </a:ext>
            </a:extLst>
          </p:cNvPr>
          <p:cNvGrpSpPr/>
          <p:nvPr/>
        </p:nvGrpSpPr>
        <p:grpSpPr>
          <a:xfrm>
            <a:off x="2134802" y="794719"/>
            <a:ext cx="7583082" cy="5086823"/>
            <a:chOff x="2134802" y="794719"/>
            <a:chExt cx="7583082" cy="50868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312FB6F-2351-477B-8B11-382A56D5FD13}"/>
                </a:ext>
              </a:extLst>
            </p:cNvPr>
            <p:cNvSpPr/>
            <p:nvPr/>
          </p:nvSpPr>
          <p:spPr>
            <a:xfrm>
              <a:off x="4976566" y="4867918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Database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921F6DC-A51B-4DC0-9848-D83A5386D1A6}"/>
                </a:ext>
              </a:extLst>
            </p:cNvPr>
            <p:cNvSpPr/>
            <p:nvPr/>
          </p:nvSpPr>
          <p:spPr>
            <a:xfrm>
              <a:off x="2649050" y="3134481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NLP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8E0D0A-80D6-4F23-9A0A-FB43B13DE47D}"/>
                </a:ext>
              </a:extLst>
            </p:cNvPr>
            <p:cNvSpPr/>
            <p:nvPr/>
          </p:nvSpPr>
          <p:spPr>
            <a:xfrm>
              <a:off x="7917884" y="4867918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acquisition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B2D8276-547B-4032-8551-AEEF0CB3E820}"/>
                </a:ext>
              </a:extLst>
            </p:cNvPr>
            <p:cNvSpPr/>
            <p:nvPr/>
          </p:nvSpPr>
          <p:spPr>
            <a:xfrm>
              <a:off x="4976566" y="3227045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Reasoning engine (Intent)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51C0D85-B27D-4DA5-9734-ABC585E5A677}"/>
                </a:ext>
              </a:extLst>
            </p:cNvPr>
            <p:cNvSpPr/>
            <p:nvPr/>
          </p:nvSpPr>
          <p:spPr>
            <a:xfrm>
              <a:off x="4988997" y="79471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 interface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6FA890-6B43-474F-A592-8EF3F7FBF39A}"/>
                </a:ext>
              </a:extLst>
            </p:cNvPr>
            <p:cNvSpPr/>
            <p:nvPr/>
          </p:nvSpPr>
          <p:spPr>
            <a:xfrm>
              <a:off x="7917884" y="2006909"/>
              <a:ext cx="1800000" cy="8414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Knowledgebase</a:t>
              </a:r>
            </a:p>
            <a:p>
              <a:pPr algn="ctr"/>
              <a:r>
                <a:rPr lang="en-GB" dirty="0"/>
                <a:t>(Contingencies)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2B8A4C-A114-4781-9804-988F35FC088B}"/>
                </a:ext>
              </a:extLst>
            </p:cNvPr>
            <p:cNvSpPr/>
            <p:nvPr/>
          </p:nvSpPr>
          <p:spPr>
            <a:xfrm>
              <a:off x="7917884" y="3269120"/>
              <a:ext cx="1800000" cy="8414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Prediction model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A720A9-FC99-4AFF-9DA1-D32DE9723DF8}"/>
                </a:ext>
              </a:extLst>
            </p:cNvPr>
            <p:cNvSpPr/>
            <p:nvPr/>
          </p:nvSpPr>
          <p:spPr>
            <a:xfrm>
              <a:off x="7871699" y="841001"/>
              <a:ext cx="1800000" cy="8414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Web-scraping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B1FCA6E-8378-449F-92BA-69C3D6FD3248}"/>
                </a:ext>
              </a:extLst>
            </p:cNvPr>
            <p:cNvSpPr/>
            <p:nvPr/>
          </p:nvSpPr>
          <p:spPr>
            <a:xfrm>
              <a:off x="4988997" y="200690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Chatbot controller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07F21F9-D6A7-4457-8B74-ADC9251CB2D7}"/>
                </a:ext>
              </a:extLst>
            </p:cNvPr>
            <p:cNvCxnSpPr>
              <a:cxnSpLocks/>
              <a:stCxn id="12" idx="1"/>
              <a:endCxn id="5" idx="0"/>
            </p:cNvCxnSpPr>
            <p:nvPr/>
          </p:nvCxnSpPr>
          <p:spPr>
            <a:xfrm flipH="1">
              <a:off x="3549050" y="2427646"/>
              <a:ext cx="1439947" cy="70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A3D95DB-BEC7-4CE4-AFDB-979DB6AAC069}"/>
                </a:ext>
              </a:extLst>
            </p:cNvPr>
            <p:cNvCxnSpPr>
              <a:cxnSpLocks/>
              <a:stCxn id="12" idx="0"/>
              <a:endCxn id="8" idx="2"/>
            </p:cNvCxnSpPr>
            <p:nvPr/>
          </p:nvCxnSpPr>
          <p:spPr>
            <a:xfrm flipV="1">
              <a:off x="5888997" y="1636193"/>
              <a:ext cx="0" cy="37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5D1F872-EC33-40C1-869A-E4F797A06951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 flipV="1">
              <a:off x="6788997" y="1261738"/>
              <a:ext cx="1082702" cy="116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FC63E5-60BE-4A95-B37E-83679D4042D9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6788997" y="2427646"/>
              <a:ext cx="1128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2BB30D5-17CA-4DFD-81A9-9B55D9BEE5FD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>
              <a:off x="6788997" y="2427646"/>
              <a:ext cx="1128887" cy="12622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4A8D6E8-8ADA-4863-8BAB-52CA580CD0A5}"/>
                </a:ext>
              </a:extLst>
            </p:cNvPr>
            <p:cNvCxnSpPr>
              <a:cxnSpLocks/>
              <a:stCxn id="10" idx="1"/>
              <a:endCxn id="4" idx="0"/>
            </p:cNvCxnSpPr>
            <p:nvPr/>
          </p:nvCxnSpPr>
          <p:spPr>
            <a:xfrm flipH="1">
              <a:off x="5876566" y="3689857"/>
              <a:ext cx="2041318" cy="117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46100CF-80D6-45B4-AFA4-CB9BAA94470F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>
              <a:off x="5876566" y="4068519"/>
              <a:ext cx="0" cy="7993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D405C7E-C7F5-4915-A451-CDA8D91FF1BB}"/>
                </a:ext>
              </a:extLst>
            </p:cNvPr>
            <p:cNvCxnSpPr>
              <a:cxnSpLocks/>
              <a:stCxn id="12" idx="2"/>
              <a:endCxn id="7" idx="0"/>
            </p:cNvCxnSpPr>
            <p:nvPr/>
          </p:nvCxnSpPr>
          <p:spPr>
            <a:xfrm flipH="1">
              <a:off x="5876566" y="2848383"/>
              <a:ext cx="12431" cy="3786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5D30B59-4B66-42B5-82BD-3E9A4E47535A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H="1">
              <a:off x="6776566" y="5288655"/>
              <a:ext cx="11413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65967A6-9A39-41DA-B6C3-FBF876BE55CF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3549050" y="3975955"/>
              <a:ext cx="2327516" cy="89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BF6F8D2-0019-446D-A16B-28D777CC8A47}"/>
                </a:ext>
              </a:extLst>
            </p:cNvPr>
            <p:cNvSpPr/>
            <p:nvPr/>
          </p:nvSpPr>
          <p:spPr>
            <a:xfrm>
              <a:off x="2647646" y="148378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Reasoning engine </a:t>
              </a:r>
            </a:p>
            <a:p>
              <a:pPr algn="ctr"/>
              <a:r>
                <a:rPr lang="en-GB" dirty="0"/>
                <a:t>(Error handing)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BBD30CE-D804-49B7-8D43-E436A4475B4B}"/>
                </a:ext>
              </a:extLst>
            </p:cNvPr>
            <p:cNvCxnSpPr>
              <a:cxnSpLocks/>
              <a:stCxn id="153" idx="2"/>
              <a:endCxn id="5" idx="0"/>
            </p:cNvCxnSpPr>
            <p:nvPr/>
          </p:nvCxnSpPr>
          <p:spPr>
            <a:xfrm>
              <a:off x="3547646" y="2325263"/>
              <a:ext cx="1404" cy="8092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F21C5EB-D678-4B90-A4DA-4AE2662F573C}"/>
                </a:ext>
              </a:extLst>
            </p:cNvPr>
            <p:cNvGrpSpPr/>
            <p:nvPr/>
          </p:nvGrpSpPr>
          <p:grpSpPr>
            <a:xfrm>
              <a:off x="2134802" y="4468218"/>
              <a:ext cx="1911308" cy="1413324"/>
              <a:chOff x="7760391" y="4426145"/>
              <a:chExt cx="1911308" cy="141332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F8F0BE2-34C1-4ADE-A196-E7A1E9B608F4}"/>
                  </a:ext>
                </a:extLst>
              </p:cNvPr>
              <p:cNvSpPr/>
              <p:nvPr/>
            </p:nvSpPr>
            <p:spPr>
              <a:xfrm>
                <a:off x="7760391" y="4426145"/>
                <a:ext cx="1911308" cy="1413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C5E84EB-6B28-4F8C-A402-90FC9F156ED3}"/>
                  </a:ext>
                </a:extLst>
              </p:cNvPr>
              <p:cNvSpPr/>
              <p:nvPr/>
            </p:nvSpPr>
            <p:spPr>
              <a:xfrm>
                <a:off x="7862913" y="4512200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20DC37-C217-4624-AE03-EB2391194D15}"/>
                  </a:ext>
                </a:extLst>
              </p:cNvPr>
              <p:cNvSpPr txBox="1"/>
              <p:nvPr/>
            </p:nvSpPr>
            <p:spPr>
              <a:xfrm>
                <a:off x="8234420" y="4470160"/>
                <a:ext cx="1166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Implemented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9414C6B-91BA-467C-AE14-CBBBBDFD2C05}"/>
                  </a:ext>
                </a:extLst>
              </p:cNvPr>
              <p:cNvSpPr/>
              <p:nvPr/>
            </p:nvSpPr>
            <p:spPr>
              <a:xfrm>
                <a:off x="7860549" y="5120010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007F6EC-07E6-4FF6-B64D-C167A6F33E40}"/>
                  </a:ext>
                </a:extLst>
              </p:cNvPr>
              <p:cNvSpPr txBox="1"/>
              <p:nvPr/>
            </p:nvSpPr>
            <p:spPr>
              <a:xfrm>
                <a:off x="8122445" y="5084276"/>
                <a:ext cx="144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Not implemented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048B11D7-B5FB-4B6A-89F7-122517DFE07F}"/>
                  </a:ext>
                </a:extLst>
              </p:cNvPr>
              <p:cNvCxnSpPr/>
              <p:nvPr/>
            </p:nvCxnSpPr>
            <p:spPr>
              <a:xfrm>
                <a:off x="7860549" y="5598596"/>
                <a:ext cx="2618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97AF3D6-9EC1-4796-B554-9BF9669A3178}"/>
                  </a:ext>
                </a:extLst>
              </p:cNvPr>
              <p:cNvSpPr txBox="1"/>
              <p:nvPr/>
            </p:nvSpPr>
            <p:spPr>
              <a:xfrm>
                <a:off x="8267892" y="5444707"/>
                <a:ext cx="1099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Dependency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F824739-D7ED-40B8-8672-3C2C29F61D45}"/>
                  </a:ext>
                </a:extLst>
              </p:cNvPr>
              <p:cNvSpPr/>
              <p:nvPr/>
            </p:nvSpPr>
            <p:spPr>
              <a:xfrm>
                <a:off x="7871699" y="4816105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857136C-3EEA-4DBA-8127-11010D04D031}"/>
                  </a:ext>
                </a:extLst>
              </p:cNvPr>
              <p:cNvSpPr txBox="1"/>
              <p:nvPr/>
            </p:nvSpPr>
            <p:spPr>
              <a:xfrm>
                <a:off x="8097881" y="4777218"/>
                <a:ext cx="144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Implementing</a:t>
                </a:r>
              </a:p>
            </p:txBody>
          </p:sp>
        </p:grp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2C5B55-3F0D-4503-9B42-FAF5B38AC8A2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8817884" y="4110594"/>
              <a:ext cx="0" cy="75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1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15A5106-2F96-4863-89DE-F10A52F1225C}"/>
              </a:ext>
            </a:extLst>
          </p:cNvPr>
          <p:cNvGrpSpPr/>
          <p:nvPr/>
        </p:nvGrpSpPr>
        <p:grpSpPr>
          <a:xfrm>
            <a:off x="2134802" y="794719"/>
            <a:ext cx="7583082" cy="5086823"/>
            <a:chOff x="2134802" y="794719"/>
            <a:chExt cx="7583082" cy="50868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312FB6F-2351-477B-8B11-382A56D5FD13}"/>
                </a:ext>
              </a:extLst>
            </p:cNvPr>
            <p:cNvSpPr/>
            <p:nvPr/>
          </p:nvSpPr>
          <p:spPr>
            <a:xfrm>
              <a:off x="4976566" y="4867918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Database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921F6DC-A51B-4DC0-9848-D83A5386D1A6}"/>
                </a:ext>
              </a:extLst>
            </p:cNvPr>
            <p:cNvSpPr/>
            <p:nvPr/>
          </p:nvSpPr>
          <p:spPr>
            <a:xfrm>
              <a:off x="2649050" y="3134481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NLP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8E0D0A-80D6-4F23-9A0A-FB43B13DE47D}"/>
                </a:ext>
              </a:extLst>
            </p:cNvPr>
            <p:cNvSpPr/>
            <p:nvPr/>
          </p:nvSpPr>
          <p:spPr>
            <a:xfrm>
              <a:off x="7917884" y="4867918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acquisition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B2D8276-547B-4032-8551-AEEF0CB3E820}"/>
                </a:ext>
              </a:extLst>
            </p:cNvPr>
            <p:cNvSpPr/>
            <p:nvPr/>
          </p:nvSpPr>
          <p:spPr>
            <a:xfrm>
              <a:off x="4976566" y="3227045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Reasoning engine (Intent)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51C0D85-B27D-4DA5-9734-ABC585E5A677}"/>
                </a:ext>
              </a:extLst>
            </p:cNvPr>
            <p:cNvSpPr/>
            <p:nvPr/>
          </p:nvSpPr>
          <p:spPr>
            <a:xfrm>
              <a:off x="4988997" y="794719"/>
              <a:ext cx="1800000" cy="8414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 interface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6FA890-6B43-474F-A592-8EF3F7FBF39A}"/>
                </a:ext>
              </a:extLst>
            </p:cNvPr>
            <p:cNvSpPr/>
            <p:nvPr/>
          </p:nvSpPr>
          <p:spPr>
            <a:xfrm>
              <a:off x="7917884" y="2006909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Knowledgebase</a:t>
              </a:r>
            </a:p>
            <a:p>
              <a:pPr algn="ctr"/>
              <a:r>
                <a:rPr lang="en-GB" dirty="0"/>
                <a:t>(Contingencies)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2B8A4C-A114-4781-9804-988F35FC088B}"/>
                </a:ext>
              </a:extLst>
            </p:cNvPr>
            <p:cNvSpPr/>
            <p:nvPr/>
          </p:nvSpPr>
          <p:spPr>
            <a:xfrm>
              <a:off x="7917884" y="3269120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Prediction model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A720A9-FC99-4AFF-9DA1-D32DE9723DF8}"/>
                </a:ext>
              </a:extLst>
            </p:cNvPr>
            <p:cNvSpPr/>
            <p:nvPr/>
          </p:nvSpPr>
          <p:spPr>
            <a:xfrm>
              <a:off x="7871699" y="841001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Web-scraping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B1FCA6E-8378-449F-92BA-69C3D6FD3248}"/>
                </a:ext>
              </a:extLst>
            </p:cNvPr>
            <p:cNvSpPr/>
            <p:nvPr/>
          </p:nvSpPr>
          <p:spPr>
            <a:xfrm>
              <a:off x="4988997" y="2006909"/>
              <a:ext cx="1800000" cy="84147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Chatbot controller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07F21F9-D6A7-4457-8B74-ADC9251CB2D7}"/>
                </a:ext>
              </a:extLst>
            </p:cNvPr>
            <p:cNvCxnSpPr>
              <a:cxnSpLocks/>
              <a:stCxn id="12" idx="1"/>
              <a:endCxn id="5" idx="0"/>
            </p:cNvCxnSpPr>
            <p:nvPr/>
          </p:nvCxnSpPr>
          <p:spPr>
            <a:xfrm flipH="1">
              <a:off x="3549050" y="2427646"/>
              <a:ext cx="1439947" cy="70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A3D95DB-BEC7-4CE4-AFDB-979DB6AAC069}"/>
                </a:ext>
              </a:extLst>
            </p:cNvPr>
            <p:cNvCxnSpPr>
              <a:cxnSpLocks/>
              <a:stCxn id="12" idx="0"/>
              <a:endCxn id="8" idx="2"/>
            </p:cNvCxnSpPr>
            <p:nvPr/>
          </p:nvCxnSpPr>
          <p:spPr>
            <a:xfrm flipV="1">
              <a:off x="5888997" y="1636193"/>
              <a:ext cx="0" cy="37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5D1F872-EC33-40C1-869A-E4F797A06951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 flipV="1">
              <a:off x="6788997" y="1261738"/>
              <a:ext cx="1082702" cy="116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FC63E5-60BE-4A95-B37E-83679D4042D9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6788997" y="2427646"/>
              <a:ext cx="1128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2BB30D5-17CA-4DFD-81A9-9B55D9BEE5FD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>
              <a:off x="6788997" y="2427646"/>
              <a:ext cx="1128887" cy="12622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4A8D6E8-8ADA-4863-8BAB-52CA580CD0A5}"/>
                </a:ext>
              </a:extLst>
            </p:cNvPr>
            <p:cNvCxnSpPr>
              <a:cxnSpLocks/>
              <a:stCxn id="10" idx="1"/>
              <a:endCxn id="4" idx="0"/>
            </p:cNvCxnSpPr>
            <p:nvPr/>
          </p:nvCxnSpPr>
          <p:spPr>
            <a:xfrm flipH="1">
              <a:off x="5876566" y="3689857"/>
              <a:ext cx="2041318" cy="117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46100CF-80D6-45B4-AFA4-CB9BAA94470F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>
              <a:off x="5876566" y="4068519"/>
              <a:ext cx="0" cy="7993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D405C7E-C7F5-4915-A451-CDA8D91FF1BB}"/>
                </a:ext>
              </a:extLst>
            </p:cNvPr>
            <p:cNvCxnSpPr>
              <a:cxnSpLocks/>
              <a:stCxn id="12" idx="2"/>
              <a:endCxn id="7" idx="0"/>
            </p:cNvCxnSpPr>
            <p:nvPr/>
          </p:nvCxnSpPr>
          <p:spPr>
            <a:xfrm flipH="1">
              <a:off x="5876566" y="2848383"/>
              <a:ext cx="12431" cy="3786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5D30B59-4B66-42B5-82BD-3E9A4E47535A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H="1">
              <a:off x="6776566" y="5288655"/>
              <a:ext cx="11413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65967A6-9A39-41DA-B6C3-FBF876BE55CF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3549050" y="3975955"/>
              <a:ext cx="2327516" cy="89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BF6F8D2-0019-446D-A16B-28D777CC8A47}"/>
                </a:ext>
              </a:extLst>
            </p:cNvPr>
            <p:cNvSpPr/>
            <p:nvPr/>
          </p:nvSpPr>
          <p:spPr>
            <a:xfrm>
              <a:off x="2647646" y="1483789"/>
              <a:ext cx="1800000" cy="8414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Reasoning engine </a:t>
              </a:r>
            </a:p>
            <a:p>
              <a:pPr algn="ctr"/>
              <a:r>
                <a:rPr lang="en-GB" dirty="0"/>
                <a:t>(Error handing)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BBD30CE-D804-49B7-8D43-E436A4475B4B}"/>
                </a:ext>
              </a:extLst>
            </p:cNvPr>
            <p:cNvCxnSpPr>
              <a:cxnSpLocks/>
              <a:stCxn id="153" idx="2"/>
              <a:endCxn id="5" idx="0"/>
            </p:cNvCxnSpPr>
            <p:nvPr/>
          </p:nvCxnSpPr>
          <p:spPr>
            <a:xfrm>
              <a:off x="3547646" y="2325263"/>
              <a:ext cx="1404" cy="8092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F21C5EB-D678-4B90-A4DA-4AE2662F573C}"/>
                </a:ext>
              </a:extLst>
            </p:cNvPr>
            <p:cNvGrpSpPr/>
            <p:nvPr/>
          </p:nvGrpSpPr>
          <p:grpSpPr>
            <a:xfrm>
              <a:off x="2134802" y="4468218"/>
              <a:ext cx="1911308" cy="1413324"/>
              <a:chOff x="7760391" y="4426145"/>
              <a:chExt cx="1911308" cy="141332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F8F0BE2-34C1-4ADE-A196-E7A1E9B608F4}"/>
                  </a:ext>
                </a:extLst>
              </p:cNvPr>
              <p:cNvSpPr/>
              <p:nvPr/>
            </p:nvSpPr>
            <p:spPr>
              <a:xfrm>
                <a:off x="7760391" y="4426145"/>
                <a:ext cx="1911308" cy="1413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C5E84EB-6B28-4F8C-A402-90FC9F156ED3}"/>
                  </a:ext>
                </a:extLst>
              </p:cNvPr>
              <p:cNvSpPr/>
              <p:nvPr/>
            </p:nvSpPr>
            <p:spPr>
              <a:xfrm>
                <a:off x="7862913" y="4512200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20DC37-C217-4624-AE03-EB2391194D15}"/>
                  </a:ext>
                </a:extLst>
              </p:cNvPr>
              <p:cNvSpPr txBox="1"/>
              <p:nvPr/>
            </p:nvSpPr>
            <p:spPr>
              <a:xfrm>
                <a:off x="8234420" y="4470160"/>
                <a:ext cx="1166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Implemented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9414C6B-91BA-467C-AE14-CBBBBDFD2C05}"/>
                  </a:ext>
                </a:extLst>
              </p:cNvPr>
              <p:cNvSpPr/>
              <p:nvPr/>
            </p:nvSpPr>
            <p:spPr>
              <a:xfrm>
                <a:off x="7860549" y="5120010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007F6EC-07E6-4FF6-B64D-C167A6F33E40}"/>
                  </a:ext>
                </a:extLst>
              </p:cNvPr>
              <p:cNvSpPr txBox="1"/>
              <p:nvPr/>
            </p:nvSpPr>
            <p:spPr>
              <a:xfrm>
                <a:off x="8122445" y="5084276"/>
                <a:ext cx="144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Not implemented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048B11D7-B5FB-4B6A-89F7-122517DFE07F}"/>
                  </a:ext>
                </a:extLst>
              </p:cNvPr>
              <p:cNvCxnSpPr/>
              <p:nvPr/>
            </p:nvCxnSpPr>
            <p:spPr>
              <a:xfrm>
                <a:off x="7860549" y="5598596"/>
                <a:ext cx="2618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97AF3D6-9EC1-4796-B554-9BF9669A3178}"/>
                  </a:ext>
                </a:extLst>
              </p:cNvPr>
              <p:cNvSpPr txBox="1"/>
              <p:nvPr/>
            </p:nvSpPr>
            <p:spPr>
              <a:xfrm>
                <a:off x="8267892" y="5444707"/>
                <a:ext cx="1099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Dependency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F824739-D7ED-40B8-8672-3C2C29F61D45}"/>
                  </a:ext>
                </a:extLst>
              </p:cNvPr>
              <p:cNvSpPr/>
              <p:nvPr/>
            </p:nvSpPr>
            <p:spPr>
              <a:xfrm>
                <a:off x="7871699" y="4816105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857136C-3EEA-4DBA-8127-11010D04D031}"/>
                  </a:ext>
                </a:extLst>
              </p:cNvPr>
              <p:cNvSpPr txBox="1"/>
              <p:nvPr/>
            </p:nvSpPr>
            <p:spPr>
              <a:xfrm>
                <a:off x="8097881" y="4777218"/>
                <a:ext cx="144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Implementing</a:t>
                </a:r>
              </a:p>
            </p:txBody>
          </p:sp>
        </p:grp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2C5B55-3F0D-4503-9B42-FAF5B38AC8A2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8817884" y="4110594"/>
              <a:ext cx="0" cy="75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383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15A5106-2F96-4863-89DE-F10A52F1225C}"/>
              </a:ext>
            </a:extLst>
          </p:cNvPr>
          <p:cNvGrpSpPr/>
          <p:nvPr/>
        </p:nvGrpSpPr>
        <p:grpSpPr>
          <a:xfrm>
            <a:off x="2134802" y="794719"/>
            <a:ext cx="7583082" cy="5086823"/>
            <a:chOff x="2134802" y="794719"/>
            <a:chExt cx="7583082" cy="50868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312FB6F-2351-477B-8B11-382A56D5FD13}"/>
                </a:ext>
              </a:extLst>
            </p:cNvPr>
            <p:cNvSpPr/>
            <p:nvPr/>
          </p:nvSpPr>
          <p:spPr>
            <a:xfrm>
              <a:off x="4976566" y="4867918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Database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921F6DC-A51B-4DC0-9848-D83A5386D1A6}"/>
                </a:ext>
              </a:extLst>
            </p:cNvPr>
            <p:cNvSpPr/>
            <p:nvPr/>
          </p:nvSpPr>
          <p:spPr>
            <a:xfrm>
              <a:off x="2649050" y="3134481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NLP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8E0D0A-80D6-4F23-9A0A-FB43B13DE47D}"/>
                </a:ext>
              </a:extLst>
            </p:cNvPr>
            <p:cNvSpPr/>
            <p:nvPr/>
          </p:nvSpPr>
          <p:spPr>
            <a:xfrm>
              <a:off x="7917884" y="4867918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acquisition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B2D8276-547B-4032-8551-AEEF0CB3E820}"/>
                </a:ext>
              </a:extLst>
            </p:cNvPr>
            <p:cNvSpPr/>
            <p:nvPr/>
          </p:nvSpPr>
          <p:spPr>
            <a:xfrm>
              <a:off x="4976566" y="3227045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Reasoning engine (Intent)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51C0D85-B27D-4DA5-9734-ABC585E5A677}"/>
                </a:ext>
              </a:extLst>
            </p:cNvPr>
            <p:cNvSpPr/>
            <p:nvPr/>
          </p:nvSpPr>
          <p:spPr>
            <a:xfrm>
              <a:off x="4988997" y="794719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 interface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6FA890-6B43-474F-A592-8EF3F7FBF39A}"/>
                </a:ext>
              </a:extLst>
            </p:cNvPr>
            <p:cNvSpPr/>
            <p:nvPr/>
          </p:nvSpPr>
          <p:spPr>
            <a:xfrm>
              <a:off x="7917884" y="2006909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Knowledgebase</a:t>
              </a:r>
            </a:p>
            <a:p>
              <a:pPr algn="ctr"/>
              <a:r>
                <a:rPr lang="en-GB" dirty="0"/>
                <a:t>(Contingencies)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2B8A4C-A114-4781-9804-988F35FC088B}"/>
                </a:ext>
              </a:extLst>
            </p:cNvPr>
            <p:cNvSpPr/>
            <p:nvPr/>
          </p:nvSpPr>
          <p:spPr>
            <a:xfrm>
              <a:off x="7917884" y="3269120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Prediction model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A720A9-FC99-4AFF-9DA1-D32DE9723DF8}"/>
                </a:ext>
              </a:extLst>
            </p:cNvPr>
            <p:cNvSpPr/>
            <p:nvPr/>
          </p:nvSpPr>
          <p:spPr>
            <a:xfrm>
              <a:off x="7871699" y="841001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Web-scraping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B1FCA6E-8378-449F-92BA-69C3D6FD3248}"/>
                </a:ext>
              </a:extLst>
            </p:cNvPr>
            <p:cNvSpPr/>
            <p:nvPr/>
          </p:nvSpPr>
          <p:spPr>
            <a:xfrm>
              <a:off x="4988997" y="2006909"/>
              <a:ext cx="1800000" cy="8414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Chatbot controller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07F21F9-D6A7-4457-8B74-ADC9251CB2D7}"/>
                </a:ext>
              </a:extLst>
            </p:cNvPr>
            <p:cNvCxnSpPr>
              <a:cxnSpLocks/>
              <a:stCxn id="12" idx="1"/>
              <a:endCxn id="5" idx="0"/>
            </p:cNvCxnSpPr>
            <p:nvPr/>
          </p:nvCxnSpPr>
          <p:spPr>
            <a:xfrm flipH="1">
              <a:off x="3549050" y="2427646"/>
              <a:ext cx="1439947" cy="70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A3D95DB-BEC7-4CE4-AFDB-979DB6AAC069}"/>
                </a:ext>
              </a:extLst>
            </p:cNvPr>
            <p:cNvCxnSpPr>
              <a:cxnSpLocks/>
              <a:stCxn id="12" idx="0"/>
              <a:endCxn id="8" idx="2"/>
            </p:cNvCxnSpPr>
            <p:nvPr/>
          </p:nvCxnSpPr>
          <p:spPr>
            <a:xfrm flipV="1">
              <a:off x="5888997" y="1636193"/>
              <a:ext cx="0" cy="37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5D1F872-EC33-40C1-869A-E4F797A06951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 flipV="1">
              <a:off x="6788997" y="1261738"/>
              <a:ext cx="1082702" cy="116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FC63E5-60BE-4A95-B37E-83679D4042D9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6788997" y="2427646"/>
              <a:ext cx="1128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2BB30D5-17CA-4DFD-81A9-9B55D9BEE5FD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>
              <a:off x="6788997" y="2427646"/>
              <a:ext cx="1128887" cy="12622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4A8D6E8-8ADA-4863-8BAB-52CA580CD0A5}"/>
                </a:ext>
              </a:extLst>
            </p:cNvPr>
            <p:cNvCxnSpPr>
              <a:cxnSpLocks/>
              <a:stCxn id="10" idx="1"/>
              <a:endCxn id="4" idx="0"/>
            </p:cNvCxnSpPr>
            <p:nvPr/>
          </p:nvCxnSpPr>
          <p:spPr>
            <a:xfrm flipH="1">
              <a:off x="5876566" y="3689857"/>
              <a:ext cx="2041318" cy="117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46100CF-80D6-45B4-AFA4-CB9BAA94470F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>
              <a:off x="5876566" y="4068519"/>
              <a:ext cx="0" cy="7993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D405C7E-C7F5-4915-A451-CDA8D91FF1BB}"/>
                </a:ext>
              </a:extLst>
            </p:cNvPr>
            <p:cNvCxnSpPr>
              <a:cxnSpLocks/>
              <a:stCxn id="12" idx="2"/>
              <a:endCxn id="7" idx="0"/>
            </p:cNvCxnSpPr>
            <p:nvPr/>
          </p:nvCxnSpPr>
          <p:spPr>
            <a:xfrm flipH="1">
              <a:off x="5876566" y="2848383"/>
              <a:ext cx="12431" cy="3786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5D30B59-4B66-42B5-82BD-3E9A4E47535A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H="1">
              <a:off x="6776566" y="5288655"/>
              <a:ext cx="11413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65967A6-9A39-41DA-B6C3-FBF876BE55CF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3549050" y="3975955"/>
              <a:ext cx="2327516" cy="89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BF6F8D2-0019-446D-A16B-28D777CC8A47}"/>
                </a:ext>
              </a:extLst>
            </p:cNvPr>
            <p:cNvSpPr/>
            <p:nvPr/>
          </p:nvSpPr>
          <p:spPr>
            <a:xfrm>
              <a:off x="2647646" y="1483789"/>
              <a:ext cx="1800000" cy="8414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Reasoning engine </a:t>
              </a:r>
            </a:p>
            <a:p>
              <a:pPr algn="ctr"/>
              <a:r>
                <a:rPr lang="en-GB" dirty="0"/>
                <a:t>(Error handing)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BBD30CE-D804-49B7-8D43-E436A4475B4B}"/>
                </a:ext>
              </a:extLst>
            </p:cNvPr>
            <p:cNvCxnSpPr>
              <a:cxnSpLocks/>
              <a:stCxn id="153" idx="2"/>
              <a:endCxn id="5" idx="0"/>
            </p:cNvCxnSpPr>
            <p:nvPr/>
          </p:nvCxnSpPr>
          <p:spPr>
            <a:xfrm>
              <a:off x="3547646" y="2325263"/>
              <a:ext cx="1404" cy="8092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F21C5EB-D678-4B90-A4DA-4AE2662F573C}"/>
                </a:ext>
              </a:extLst>
            </p:cNvPr>
            <p:cNvGrpSpPr/>
            <p:nvPr/>
          </p:nvGrpSpPr>
          <p:grpSpPr>
            <a:xfrm>
              <a:off x="2134802" y="4468218"/>
              <a:ext cx="1911308" cy="1413324"/>
              <a:chOff x="7760391" y="4426145"/>
              <a:chExt cx="1911308" cy="141332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F8F0BE2-34C1-4ADE-A196-E7A1E9B608F4}"/>
                  </a:ext>
                </a:extLst>
              </p:cNvPr>
              <p:cNvSpPr/>
              <p:nvPr/>
            </p:nvSpPr>
            <p:spPr>
              <a:xfrm>
                <a:off x="7760391" y="4426145"/>
                <a:ext cx="1911308" cy="1413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C5E84EB-6B28-4F8C-A402-90FC9F156ED3}"/>
                  </a:ext>
                </a:extLst>
              </p:cNvPr>
              <p:cNvSpPr/>
              <p:nvPr/>
            </p:nvSpPr>
            <p:spPr>
              <a:xfrm>
                <a:off x="7862913" y="4512200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20DC37-C217-4624-AE03-EB2391194D15}"/>
                  </a:ext>
                </a:extLst>
              </p:cNvPr>
              <p:cNvSpPr txBox="1"/>
              <p:nvPr/>
            </p:nvSpPr>
            <p:spPr>
              <a:xfrm>
                <a:off x="8234420" y="4470160"/>
                <a:ext cx="1166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Implemented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9414C6B-91BA-467C-AE14-CBBBBDFD2C05}"/>
                  </a:ext>
                </a:extLst>
              </p:cNvPr>
              <p:cNvSpPr/>
              <p:nvPr/>
            </p:nvSpPr>
            <p:spPr>
              <a:xfrm>
                <a:off x="7860549" y="5120010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007F6EC-07E6-4FF6-B64D-C167A6F33E40}"/>
                  </a:ext>
                </a:extLst>
              </p:cNvPr>
              <p:cNvSpPr txBox="1"/>
              <p:nvPr/>
            </p:nvSpPr>
            <p:spPr>
              <a:xfrm>
                <a:off x="8122445" y="5084276"/>
                <a:ext cx="144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Not implemented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048B11D7-B5FB-4B6A-89F7-122517DFE07F}"/>
                  </a:ext>
                </a:extLst>
              </p:cNvPr>
              <p:cNvCxnSpPr/>
              <p:nvPr/>
            </p:nvCxnSpPr>
            <p:spPr>
              <a:xfrm>
                <a:off x="7860549" y="5598596"/>
                <a:ext cx="2618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97AF3D6-9EC1-4796-B554-9BF9669A3178}"/>
                  </a:ext>
                </a:extLst>
              </p:cNvPr>
              <p:cNvSpPr txBox="1"/>
              <p:nvPr/>
            </p:nvSpPr>
            <p:spPr>
              <a:xfrm>
                <a:off x="8267892" y="5444707"/>
                <a:ext cx="1099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Dependency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F824739-D7ED-40B8-8672-3C2C29F61D45}"/>
                  </a:ext>
                </a:extLst>
              </p:cNvPr>
              <p:cNvSpPr/>
              <p:nvPr/>
            </p:nvSpPr>
            <p:spPr>
              <a:xfrm>
                <a:off x="7871699" y="4816105"/>
                <a:ext cx="216000" cy="2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857136C-3EEA-4DBA-8127-11010D04D031}"/>
                  </a:ext>
                </a:extLst>
              </p:cNvPr>
              <p:cNvSpPr txBox="1"/>
              <p:nvPr/>
            </p:nvSpPr>
            <p:spPr>
              <a:xfrm>
                <a:off x="8097881" y="4777218"/>
                <a:ext cx="144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Implementing</a:t>
                </a:r>
              </a:p>
            </p:txBody>
          </p:sp>
        </p:grp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72C5B55-3F0D-4503-9B42-FAF5B38AC8A2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8817884" y="4110594"/>
              <a:ext cx="0" cy="75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53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186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Lu</dc:creator>
  <cp:lastModifiedBy>Alvin Lu</cp:lastModifiedBy>
  <cp:revision>18</cp:revision>
  <dcterms:created xsi:type="dcterms:W3CDTF">2020-01-01T13:54:15Z</dcterms:created>
  <dcterms:modified xsi:type="dcterms:W3CDTF">2020-01-02T07:00:20Z</dcterms:modified>
</cp:coreProperties>
</file>