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61" r:id="rId6"/>
    <p:sldId id="278" r:id="rId7"/>
    <p:sldId id="263" r:id="rId8"/>
    <p:sldId id="279" r:id="rId9"/>
    <p:sldId id="262" r:id="rId10"/>
    <p:sldId id="280" r:id="rId11"/>
    <p:sldId id="264" r:id="rId12"/>
    <p:sldId id="281" r:id="rId13"/>
    <p:sldId id="265" r:id="rId14"/>
    <p:sldId id="282" r:id="rId15"/>
    <p:sldId id="266" r:id="rId16"/>
    <p:sldId id="283" r:id="rId17"/>
    <p:sldId id="260" r:id="rId18"/>
    <p:sldId id="284" r:id="rId19"/>
    <p:sldId id="270" r:id="rId20"/>
    <p:sldId id="285" r:id="rId21"/>
    <p:sldId id="269" r:id="rId22"/>
    <p:sldId id="286" r:id="rId23"/>
    <p:sldId id="259" r:id="rId24"/>
    <p:sldId id="287" r:id="rId25"/>
    <p:sldId id="271" r:id="rId26"/>
    <p:sldId id="288" r:id="rId27"/>
    <p:sldId id="268" r:id="rId28"/>
    <p:sldId id="289" r:id="rId29"/>
    <p:sldId id="267" r:id="rId30"/>
    <p:sldId id="290" r:id="rId31"/>
    <p:sldId id="272" r:id="rId32"/>
    <p:sldId id="291" r:id="rId33"/>
    <p:sldId id="274" r:id="rId34"/>
    <p:sldId id="292" r:id="rId35"/>
    <p:sldId id="275" r:id="rId36"/>
    <p:sldId id="293" r:id="rId37"/>
    <p:sldId id="276" r:id="rId38"/>
    <p:sldId id="295" r:id="rId39"/>
    <p:sldId id="294" r:id="rId40"/>
    <p:sldId id="296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524C"/>
    <a:srgbClr val="D8D1CE"/>
    <a:srgbClr val="8C786F"/>
    <a:srgbClr val="CFC4B7"/>
    <a:srgbClr val="D0CECE"/>
    <a:srgbClr val="B69785"/>
    <a:srgbClr val="D3CBC7"/>
    <a:srgbClr val="CAB6A5"/>
    <a:srgbClr val="028EB3"/>
    <a:srgbClr val="587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208" autoAdjust="0"/>
  </p:normalViewPr>
  <p:slideViewPr>
    <p:cSldViewPr snapToGrid="0">
      <p:cViewPr varScale="1">
        <p:scale>
          <a:sx n="75" d="100"/>
          <a:sy n="75" d="100"/>
        </p:scale>
        <p:origin x="4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F5D-A1D0-4E9F-8A76-305DC7B0F75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B1A-71AA-488F-832E-42F56863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F5D-A1D0-4E9F-8A76-305DC7B0F75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B1A-71AA-488F-832E-42F56863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F5D-A1D0-4E9F-8A76-305DC7B0F75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B1A-71AA-488F-832E-42F56863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4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F5D-A1D0-4E9F-8A76-305DC7B0F75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B1A-71AA-488F-832E-42F56863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F5D-A1D0-4E9F-8A76-305DC7B0F75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B1A-71AA-488F-832E-42F56863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9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F5D-A1D0-4E9F-8A76-305DC7B0F75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B1A-71AA-488F-832E-42F56863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3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F5D-A1D0-4E9F-8A76-305DC7B0F75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B1A-71AA-488F-832E-42F56863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7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F5D-A1D0-4E9F-8A76-305DC7B0F75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B1A-71AA-488F-832E-42F56863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4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F5D-A1D0-4E9F-8A76-305DC7B0F75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B1A-71AA-488F-832E-42F56863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F5D-A1D0-4E9F-8A76-305DC7B0F75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B1A-71AA-488F-832E-42F56863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6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FEF5D-A1D0-4E9F-8A76-305DC7B0F75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80B1A-71AA-488F-832E-42F56863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FEF5D-A1D0-4E9F-8A76-305DC7B0F755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80B1A-71AA-488F-832E-42F5686383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3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jpg"/><Relationship Id="rId1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slide" Target="slide9.xml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jpg"/><Relationship Id="rId18" Type="http://schemas.openxmlformats.org/officeDocument/2006/relationships/slide" Target="slide12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jpg"/><Relationship Id="rId1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slide" Target="slide11.xml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jpg"/><Relationship Id="rId18" Type="http://schemas.openxmlformats.org/officeDocument/2006/relationships/slide" Target="slide14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jpg"/><Relationship Id="rId1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slide" Target="slide13.xml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jpg"/><Relationship Id="rId18" Type="http://schemas.openxmlformats.org/officeDocument/2006/relationships/slide" Target="slide16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.jpg"/><Relationship Id="rId1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slide" Target="slide15.xml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jpg"/><Relationship Id="rId18" Type="http://schemas.openxmlformats.org/officeDocument/2006/relationships/slide" Target="slide18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jpg"/><Relationship Id="rId1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slide" Target="slide17.xml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1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21.png"/><Relationship Id="rId16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23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1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slide" Target="slide19.xml"/><Relationship Id="rId2" Type="http://schemas.openxmlformats.org/officeDocument/2006/relationships/image" Target="../media/image21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23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jpe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21.png"/><Relationship Id="rId16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5" Type="http://schemas.openxmlformats.org/officeDocument/2006/relationships/image" Target="../media/image23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jpe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slide" Target="slide21.xml"/><Relationship Id="rId2" Type="http://schemas.openxmlformats.org/officeDocument/2006/relationships/image" Target="../media/image21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5" Type="http://schemas.openxmlformats.org/officeDocument/2006/relationships/image" Target="../media/image23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5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21.png"/><Relationship Id="rId16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5" Type="http://schemas.openxmlformats.org/officeDocument/2006/relationships/image" Target="../media/image23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5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slide" Target="slide23.xml"/><Relationship Id="rId2" Type="http://schemas.openxmlformats.org/officeDocument/2006/relationships/image" Target="../media/image21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5" Type="http://schemas.openxmlformats.org/officeDocument/2006/relationships/image" Target="../media/image23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jpe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slide" Target="slide26.xml"/><Relationship Id="rId2" Type="http://schemas.openxmlformats.org/officeDocument/2006/relationships/image" Target="../media/image21.png"/><Relationship Id="rId16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5" Type="http://schemas.openxmlformats.org/officeDocument/2006/relationships/slide" Target="slide25.xml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jpe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slide" Target="slide1.xml"/><Relationship Id="rId2" Type="http://schemas.openxmlformats.org/officeDocument/2006/relationships/image" Target="../media/image21.png"/><Relationship Id="rId16" Type="http://schemas.openxmlformats.org/officeDocument/2006/relationships/slide" Target="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5" Type="http://schemas.openxmlformats.org/officeDocument/2006/relationships/slide" Target="slide25.xml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9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21.png"/><Relationship Id="rId16" Type="http://schemas.openxmlformats.org/officeDocument/2006/relationships/slide" Target="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5" Type="http://schemas.openxmlformats.org/officeDocument/2006/relationships/image" Target="../media/image23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9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slide" Target="slide27.xml"/><Relationship Id="rId2" Type="http://schemas.openxmlformats.org/officeDocument/2006/relationships/image" Target="../media/image21.png"/><Relationship Id="rId16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5" Type="http://schemas.openxmlformats.org/officeDocument/2006/relationships/image" Target="../media/image23.jpe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jpe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slide" Target="slide30.xml"/><Relationship Id="rId2" Type="http://schemas.openxmlformats.org/officeDocument/2006/relationships/image" Target="../media/image21.png"/><Relationship Id="rId16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5" Type="http://schemas.openxmlformats.org/officeDocument/2006/relationships/slide" Target="slide23.xml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0.png"/><Relationship Id="rId1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slide" Target="slide5.xml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slide" Target="slide17.xml"/><Relationship Id="rId10" Type="http://schemas.openxmlformats.org/officeDocument/2006/relationships/slide" Target="slide31.xml"/><Relationship Id="rId19" Type="http://schemas.openxmlformats.org/officeDocument/2006/relationships/slide" Target="slide4.xml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1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jpe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slide" Target="slide1.xml"/><Relationship Id="rId2" Type="http://schemas.openxmlformats.org/officeDocument/2006/relationships/image" Target="../media/image21.png"/><Relationship Id="rId16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slide" Target="slide3.xml"/><Relationship Id="rId15" Type="http://schemas.openxmlformats.org/officeDocument/2006/relationships/slide" Target="slide23.xml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slide" Target="slide19.xml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slide" Target="slide32.xml"/><Relationship Id="rId10" Type="http://schemas.openxmlformats.org/officeDocument/2006/relationships/image" Target="../media/image9.png"/><Relationship Id="rId4" Type="http://schemas.openxmlformats.org/officeDocument/2006/relationships/slide" Target="slide3.xml"/><Relationship Id="rId9" Type="http://schemas.openxmlformats.org/officeDocument/2006/relationships/image" Target="../media/image8.png"/><Relationship Id="rId1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slide" Target="slide31.xml"/><Relationship Id="rId10" Type="http://schemas.openxmlformats.org/officeDocument/2006/relationships/image" Target="../media/image10.png"/><Relationship Id="rId4" Type="http://schemas.openxmlformats.org/officeDocument/2006/relationships/slide" Target="slide3.xml"/><Relationship Id="rId9" Type="http://schemas.openxmlformats.org/officeDocument/2006/relationships/image" Target="../media/image9.png"/><Relationship Id="rId1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slide" Target="slide19.xml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slide" Target="slide34.xml"/><Relationship Id="rId10" Type="http://schemas.openxmlformats.org/officeDocument/2006/relationships/image" Target="../media/image9.png"/><Relationship Id="rId4" Type="http://schemas.openxmlformats.org/officeDocument/2006/relationships/slide" Target="slide3.xml"/><Relationship Id="rId9" Type="http://schemas.openxmlformats.org/officeDocument/2006/relationships/image" Target="../media/image8.png"/><Relationship Id="rId1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slide" Target="slide33.xml"/><Relationship Id="rId10" Type="http://schemas.openxmlformats.org/officeDocument/2006/relationships/image" Target="../media/image10.png"/><Relationship Id="rId4" Type="http://schemas.openxmlformats.org/officeDocument/2006/relationships/slide" Target="slide3.xml"/><Relationship Id="rId9" Type="http://schemas.openxmlformats.org/officeDocument/2006/relationships/image" Target="../media/image9.png"/><Relationship Id="rId14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slide" Target="slide19.xml"/><Relationship Id="rId12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slide" Target="slide36.xml"/><Relationship Id="rId10" Type="http://schemas.openxmlformats.org/officeDocument/2006/relationships/image" Target="../media/image9.png"/><Relationship Id="rId4" Type="http://schemas.openxmlformats.org/officeDocument/2006/relationships/slide" Target="slide3.xml"/><Relationship Id="rId9" Type="http://schemas.openxmlformats.org/officeDocument/2006/relationships/image" Target="../media/image8.png"/><Relationship Id="rId14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2.jpe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slide" Target="slide35.xml"/><Relationship Id="rId10" Type="http://schemas.openxmlformats.org/officeDocument/2006/relationships/image" Target="../media/image10.png"/><Relationship Id="rId4" Type="http://schemas.openxmlformats.org/officeDocument/2006/relationships/slide" Target="slide3.xml"/><Relationship Id="rId9" Type="http://schemas.openxmlformats.org/officeDocument/2006/relationships/image" Target="../media/image9.png"/><Relationship Id="rId14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2.jpe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slide" Target="slide3.xml"/><Relationship Id="rId9" Type="http://schemas.openxmlformats.org/officeDocument/2006/relationships/image" Target="../media/image9.png"/><Relationship Id="rId14" Type="http://schemas.openxmlformats.org/officeDocument/2006/relationships/slide" Target="slide3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slide" Target="slide19.xml"/><Relationship Id="rId12" Type="http://schemas.openxmlformats.org/officeDocument/2006/relationships/slide" Target="slide3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slide" Target="slide32.xml"/><Relationship Id="rId10" Type="http://schemas.openxmlformats.org/officeDocument/2006/relationships/image" Target="../media/image9.png"/><Relationship Id="rId4" Type="http://schemas.openxmlformats.org/officeDocument/2006/relationships/slide" Target="slide3.xml"/><Relationship Id="rId9" Type="http://schemas.openxmlformats.org/officeDocument/2006/relationships/image" Target="../media/image8.png"/><Relationship Id="rId1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slide" Target="slide19.xml"/><Relationship Id="rId12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slide" Target="slide3.xml"/><Relationship Id="rId9" Type="http://schemas.openxmlformats.org/officeDocument/2006/relationships/image" Target="../media/image8.png"/><Relationship Id="rId14" Type="http://schemas.openxmlformats.org/officeDocument/2006/relationships/slide" Target="slide3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g"/><Relationship Id="rId18" Type="http://schemas.openxmlformats.org/officeDocument/2006/relationships/slide" Target="slide3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slide" Target="slide1.xml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57.xml"/><Relationship Id="rId13" Type="http://schemas.openxmlformats.org/officeDocument/2006/relationships/slide" Target="slide55.xml"/><Relationship Id="rId18" Type="http://schemas.openxmlformats.org/officeDocument/2006/relationships/slide" Target="slide65.xml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slide" Target="slide61.xml"/><Relationship Id="rId2" Type="http://schemas.openxmlformats.org/officeDocument/2006/relationships/image" Target="../media/image3.png"/><Relationship Id="rId16" Type="http://schemas.openxmlformats.org/officeDocument/2006/relationships/image" Target="../media/image13.png"/><Relationship Id="rId20" Type="http://schemas.openxmlformats.org/officeDocument/2006/relationships/slide" Target="slide6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11" Type="http://schemas.openxmlformats.org/officeDocument/2006/relationships/image" Target="../media/image10.png"/><Relationship Id="rId24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slide" Target="slide43.xml"/><Relationship Id="rId23" Type="http://schemas.openxmlformats.org/officeDocument/2006/relationships/slide" Target="slide70.xml"/><Relationship Id="rId10" Type="http://schemas.openxmlformats.org/officeDocument/2006/relationships/image" Target="../media/image9.png"/><Relationship Id="rId19" Type="http://schemas.openxmlformats.org/officeDocument/2006/relationships/slide" Target="slide42.xml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3.xml"/><Relationship Id="rId18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openxmlformats.org/officeDocument/2006/relationships/image" Target="../media/image27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3.png"/><Relationship Id="rId25" Type="http://schemas.openxmlformats.org/officeDocument/2006/relationships/slide" Target="slide65.xml"/><Relationship Id="rId2" Type="http://schemas.openxmlformats.org/officeDocument/2006/relationships/image" Target="../media/image4.png"/><Relationship Id="rId16" Type="http://schemas.openxmlformats.org/officeDocument/2006/relationships/slide" Target="slide41.xml"/><Relationship Id="rId20" Type="http://schemas.openxmlformats.org/officeDocument/2006/relationships/slide" Target="slide6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55.xml"/><Relationship Id="rId24" Type="http://schemas.openxmlformats.org/officeDocument/2006/relationships/slide" Target="slide61.xml"/><Relationship Id="rId5" Type="http://schemas.openxmlformats.org/officeDocument/2006/relationships/image" Target="../media/image6.png"/><Relationship Id="rId15" Type="http://schemas.openxmlformats.org/officeDocument/2006/relationships/slide" Target="slide40.xml"/><Relationship Id="rId23" Type="http://schemas.openxmlformats.org/officeDocument/2006/relationships/image" Target="../media/image8.png"/><Relationship Id="rId10" Type="http://schemas.openxmlformats.org/officeDocument/2006/relationships/image" Target="../media/image11.jpg"/><Relationship Id="rId19" Type="http://schemas.openxmlformats.org/officeDocument/2006/relationships/image" Target="../media/image2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3.xml"/><Relationship Id="rId22" Type="http://schemas.openxmlformats.org/officeDocument/2006/relationships/slide" Target="slide7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5.xml"/><Relationship Id="rId18" Type="http://schemas.openxmlformats.org/officeDocument/2006/relationships/slide" Target="slide69.xml"/><Relationship Id="rId3" Type="http://schemas.microsoft.com/office/2007/relationships/hdphoto" Target="../media/hdphoto1.wdp"/><Relationship Id="rId21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6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41.xml"/><Relationship Id="rId5" Type="http://schemas.openxmlformats.org/officeDocument/2006/relationships/image" Target="../media/image6.png"/><Relationship Id="rId15" Type="http://schemas.openxmlformats.org/officeDocument/2006/relationships/image" Target="../media/image3.png"/><Relationship Id="rId23" Type="http://schemas.openxmlformats.org/officeDocument/2006/relationships/slide" Target="slide65.xml"/><Relationship Id="rId10" Type="http://schemas.openxmlformats.org/officeDocument/2006/relationships/image" Target="../media/image14.jpg"/><Relationship Id="rId19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44.xml"/><Relationship Id="rId22" Type="http://schemas.openxmlformats.org/officeDocument/2006/relationships/slide" Target="slide6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3.png"/><Relationship Id="rId26" Type="http://schemas.openxmlformats.org/officeDocument/2006/relationships/slide" Target="slide65.xml"/><Relationship Id="rId3" Type="http://schemas.openxmlformats.org/officeDocument/2006/relationships/image" Target="../media/image4.png"/><Relationship Id="rId21" Type="http://schemas.openxmlformats.org/officeDocument/2006/relationships/slide" Target="slide69.xml"/><Relationship Id="rId7" Type="http://schemas.openxmlformats.org/officeDocument/2006/relationships/slide" Target="slide57.xml"/><Relationship Id="rId12" Type="http://schemas.openxmlformats.org/officeDocument/2006/relationships/slide" Target="slide41.xml"/><Relationship Id="rId17" Type="http://schemas.openxmlformats.org/officeDocument/2006/relationships/slide" Target="slide43.xml"/><Relationship Id="rId25" Type="http://schemas.openxmlformats.org/officeDocument/2006/relationships/slide" Target="slide61.xml"/><Relationship Id="rId2" Type="http://schemas.openxmlformats.org/officeDocument/2006/relationships/slide" Target="slide31.xml"/><Relationship Id="rId16" Type="http://schemas.openxmlformats.org/officeDocument/2006/relationships/slide" Target="slide40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jpg"/><Relationship Id="rId24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slide" Target="slide5.xml"/><Relationship Id="rId23" Type="http://schemas.openxmlformats.org/officeDocument/2006/relationships/slide" Target="slide70.xml"/><Relationship Id="rId10" Type="http://schemas.openxmlformats.org/officeDocument/2006/relationships/image" Target="../media/image10.png"/><Relationship Id="rId19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slide" Target="slide45.xml"/><Relationship Id="rId22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7.xml"/><Relationship Id="rId18" Type="http://schemas.openxmlformats.org/officeDocument/2006/relationships/slide" Target="slide69.xml"/><Relationship Id="rId3" Type="http://schemas.microsoft.com/office/2007/relationships/hdphoto" Target="../media/hdphoto1.wdp"/><Relationship Id="rId21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6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43.xml"/><Relationship Id="rId5" Type="http://schemas.openxmlformats.org/officeDocument/2006/relationships/image" Target="../media/image6.png"/><Relationship Id="rId15" Type="http://schemas.openxmlformats.org/officeDocument/2006/relationships/image" Target="../media/image3.png"/><Relationship Id="rId23" Type="http://schemas.openxmlformats.org/officeDocument/2006/relationships/slide" Target="slide65.xml"/><Relationship Id="rId10" Type="http://schemas.openxmlformats.org/officeDocument/2006/relationships/image" Target="../media/image15.jpg"/><Relationship Id="rId19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46.xml"/><Relationship Id="rId22" Type="http://schemas.openxmlformats.org/officeDocument/2006/relationships/slide" Target="slide6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7.xml"/><Relationship Id="rId18" Type="http://schemas.openxmlformats.org/officeDocument/2006/relationships/image" Target="../media/image26.png"/><Relationship Id="rId3" Type="http://schemas.microsoft.com/office/2007/relationships/hdphoto" Target="../media/hdphoto1.wdp"/><Relationship Id="rId21" Type="http://schemas.openxmlformats.org/officeDocument/2006/relationships/slide" Target="slide70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43.xml"/><Relationship Id="rId24" Type="http://schemas.openxmlformats.org/officeDocument/2006/relationships/slide" Target="slide65.xml"/><Relationship Id="rId5" Type="http://schemas.openxmlformats.org/officeDocument/2006/relationships/image" Target="../media/image6.png"/><Relationship Id="rId15" Type="http://schemas.openxmlformats.org/officeDocument/2006/relationships/slide" Target="slide45.xml"/><Relationship Id="rId23" Type="http://schemas.openxmlformats.org/officeDocument/2006/relationships/slide" Target="slide61.xml"/><Relationship Id="rId10" Type="http://schemas.openxmlformats.org/officeDocument/2006/relationships/image" Target="../media/image15.jpg"/><Relationship Id="rId19" Type="http://schemas.openxmlformats.org/officeDocument/2006/relationships/slide" Target="slide69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40.xml"/><Relationship Id="rId2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9.xml"/><Relationship Id="rId18" Type="http://schemas.openxmlformats.org/officeDocument/2006/relationships/slide" Target="slide69.xml"/><Relationship Id="rId3" Type="http://schemas.microsoft.com/office/2007/relationships/hdphoto" Target="../media/hdphoto1.wdp"/><Relationship Id="rId21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6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45.xml"/><Relationship Id="rId5" Type="http://schemas.openxmlformats.org/officeDocument/2006/relationships/image" Target="../media/image6.png"/><Relationship Id="rId15" Type="http://schemas.openxmlformats.org/officeDocument/2006/relationships/image" Target="../media/image3.png"/><Relationship Id="rId23" Type="http://schemas.openxmlformats.org/officeDocument/2006/relationships/slide" Target="slide65.xml"/><Relationship Id="rId10" Type="http://schemas.openxmlformats.org/officeDocument/2006/relationships/image" Target="../media/image16.jpg"/><Relationship Id="rId19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48.xml"/><Relationship Id="rId22" Type="http://schemas.openxmlformats.org/officeDocument/2006/relationships/slide" Target="slide6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9.xml"/><Relationship Id="rId18" Type="http://schemas.openxmlformats.org/officeDocument/2006/relationships/image" Target="../media/image26.png"/><Relationship Id="rId3" Type="http://schemas.microsoft.com/office/2007/relationships/hdphoto" Target="../media/hdphoto1.wdp"/><Relationship Id="rId21" Type="http://schemas.openxmlformats.org/officeDocument/2006/relationships/slide" Target="slide70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45.xml"/><Relationship Id="rId24" Type="http://schemas.openxmlformats.org/officeDocument/2006/relationships/slide" Target="slide65.xml"/><Relationship Id="rId5" Type="http://schemas.openxmlformats.org/officeDocument/2006/relationships/image" Target="../media/image6.png"/><Relationship Id="rId15" Type="http://schemas.openxmlformats.org/officeDocument/2006/relationships/slide" Target="slide47.xml"/><Relationship Id="rId23" Type="http://schemas.openxmlformats.org/officeDocument/2006/relationships/slide" Target="slide61.xml"/><Relationship Id="rId10" Type="http://schemas.openxmlformats.org/officeDocument/2006/relationships/image" Target="../media/image16.jpg"/><Relationship Id="rId19" Type="http://schemas.openxmlformats.org/officeDocument/2006/relationships/slide" Target="slide69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40.xml"/><Relationship Id="rId22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51.xml"/><Relationship Id="rId18" Type="http://schemas.openxmlformats.org/officeDocument/2006/relationships/slide" Target="slide69.xml"/><Relationship Id="rId3" Type="http://schemas.microsoft.com/office/2007/relationships/hdphoto" Target="../media/hdphoto1.wdp"/><Relationship Id="rId21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6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47.xml"/><Relationship Id="rId5" Type="http://schemas.openxmlformats.org/officeDocument/2006/relationships/image" Target="../media/image6.png"/><Relationship Id="rId15" Type="http://schemas.openxmlformats.org/officeDocument/2006/relationships/image" Target="../media/image3.png"/><Relationship Id="rId23" Type="http://schemas.openxmlformats.org/officeDocument/2006/relationships/slide" Target="slide65.xml"/><Relationship Id="rId10" Type="http://schemas.openxmlformats.org/officeDocument/2006/relationships/image" Target="../media/image17.jpg"/><Relationship Id="rId19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50.xml"/><Relationship Id="rId22" Type="http://schemas.openxmlformats.org/officeDocument/2006/relationships/slide" Target="slide6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jpg"/><Relationship Id="rId18" Type="http://schemas.openxmlformats.org/officeDocument/2006/relationships/slide" Target="slide6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51.xml"/><Relationship Id="rId18" Type="http://schemas.openxmlformats.org/officeDocument/2006/relationships/image" Target="../media/image26.png"/><Relationship Id="rId3" Type="http://schemas.microsoft.com/office/2007/relationships/hdphoto" Target="../media/hdphoto1.wdp"/><Relationship Id="rId21" Type="http://schemas.openxmlformats.org/officeDocument/2006/relationships/slide" Target="slide70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47.xml"/><Relationship Id="rId24" Type="http://schemas.openxmlformats.org/officeDocument/2006/relationships/slide" Target="slide65.xml"/><Relationship Id="rId5" Type="http://schemas.openxmlformats.org/officeDocument/2006/relationships/image" Target="../media/image6.png"/><Relationship Id="rId15" Type="http://schemas.openxmlformats.org/officeDocument/2006/relationships/slide" Target="slide49.xml"/><Relationship Id="rId23" Type="http://schemas.openxmlformats.org/officeDocument/2006/relationships/slide" Target="slide61.xml"/><Relationship Id="rId10" Type="http://schemas.openxmlformats.org/officeDocument/2006/relationships/image" Target="../media/image17.jpg"/><Relationship Id="rId19" Type="http://schemas.openxmlformats.org/officeDocument/2006/relationships/slide" Target="slide69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40.xml"/><Relationship Id="rId22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53.xml"/><Relationship Id="rId18" Type="http://schemas.openxmlformats.org/officeDocument/2006/relationships/slide" Target="slide69.xml"/><Relationship Id="rId3" Type="http://schemas.microsoft.com/office/2007/relationships/hdphoto" Target="../media/hdphoto1.wdp"/><Relationship Id="rId21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6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49.xml"/><Relationship Id="rId5" Type="http://schemas.openxmlformats.org/officeDocument/2006/relationships/image" Target="../media/image6.png"/><Relationship Id="rId15" Type="http://schemas.openxmlformats.org/officeDocument/2006/relationships/image" Target="../media/image3.png"/><Relationship Id="rId23" Type="http://schemas.openxmlformats.org/officeDocument/2006/relationships/slide" Target="slide65.xml"/><Relationship Id="rId10" Type="http://schemas.openxmlformats.org/officeDocument/2006/relationships/image" Target="../media/image18.jpg"/><Relationship Id="rId19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52.xml"/><Relationship Id="rId22" Type="http://schemas.openxmlformats.org/officeDocument/2006/relationships/slide" Target="slide6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53.xml"/><Relationship Id="rId18" Type="http://schemas.openxmlformats.org/officeDocument/2006/relationships/image" Target="../media/image26.png"/><Relationship Id="rId3" Type="http://schemas.microsoft.com/office/2007/relationships/hdphoto" Target="../media/hdphoto1.wdp"/><Relationship Id="rId21" Type="http://schemas.openxmlformats.org/officeDocument/2006/relationships/slide" Target="slide70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49.xml"/><Relationship Id="rId24" Type="http://schemas.openxmlformats.org/officeDocument/2006/relationships/slide" Target="slide65.xml"/><Relationship Id="rId5" Type="http://schemas.openxmlformats.org/officeDocument/2006/relationships/image" Target="../media/image6.png"/><Relationship Id="rId15" Type="http://schemas.openxmlformats.org/officeDocument/2006/relationships/slide" Target="slide51.xml"/><Relationship Id="rId23" Type="http://schemas.openxmlformats.org/officeDocument/2006/relationships/slide" Target="slide61.xml"/><Relationship Id="rId10" Type="http://schemas.openxmlformats.org/officeDocument/2006/relationships/image" Target="../media/image18.jpg"/><Relationship Id="rId19" Type="http://schemas.openxmlformats.org/officeDocument/2006/relationships/slide" Target="slide69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40.xml"/><Relationship Id="rId22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55.xml"/><Relationship Id="rId18" Type="http://schemas.openxmlformats.org/officeDocument/2006/relationships/slide" Target="slide69.xml"/><Relationship Id="rId3" Type="http://schemas.microsoft.com/office/2007/relationships/hdphoto" Target="../media/hdphoto1.wdp"/><Relationship Id="rId21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6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51.xml"/><Relationship Id="rId5" Type="http://schemas.openxmlformats.org/officeDocument/2006/relationships/image" Target="../media/image6.png"/><Relationship Id="rId15" Type="http://schemas.openxmlformats.org/officeDocument/2006/relationships/image" Target="../media/image3.png"/><Relationship Id="rId23" Type="http://schemas.openxmlformats.org/officeDocument/2006/relationships/slide" Target="slide65.xml"/><Relationship Id="rId10" Type="http://schemas.openxmlformats.org/officeDocument/2006/relationships/image" Target="../media/image19.jpg"/><Relationship Id="rId19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54.xml"/><Relationship Id="rId22" Type="http://schemas.openxmlformats.org/officeDocument/2006/relationships/slide" Target="slide6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55.xml"/><Relationship Id="rId18" Type="http://schemas.openxmlformats.org/officeDocument/2006/relationships/image" Target="../media/image26.png"/><Relationship Id="rId3" Type="http://schemas.microsoft.com/office/2007/relationships/hdphoto" Target="../media/hdphoto1.wdp"/><Relationship Id="rId21" Type="http://schemas.openxmlformats.org/officeDocument/2006/relationships/slide" Target="slide70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51.xml"/><Relationship Id="rId24" Type="http://schemas.openxmlformats.org/officeDocument/2006/relationships/slide" Target="slide65.xml"/><Relationship Id="rId5" Type="http://schemas.openxmlformats.org/officeDocument/2006/relationships/image" Target="../media/image6.png"/><Relationship Id="rId15" Type="http://schemas.openxmlformats.org/officeDocument/2006/relationships/slide" Target="slide53.xml"/><Relationship Id="rId23" Type="http://schemas.openxmlformats.org/officeDocument/2006/relationships/slide" Target="slide61.xml"/><Relationship Id="rId10" Type="http://schemas.openxmlformats.org/officeDocument/2006/relationships/image" Target="../media/image19.jpg"/><Relationship Id="rId19" Type="http://schemas.openxmlformats.org/officeDocument/2006/relationships/slide" Target="slide69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40.xml"/><Relationship Id="rId22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1.xml"/><Relationship Id="rId18" Type="http://schemas.openxmlformats.org/officeDocument/2006/relationships/slide" Target="slide69.xml"/><Relationship Id="rId3" Type="http://schemas.microsoft.com/office/2007/relationships/hdphoto" Target="../media/hdphoto1.wdp"/><Relationship Id="rId21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6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53.xml"/><Relationship Id="rId5" Type="http://schemas.openxmlformats.org/officeDocument/2006/relationships/image" Target="../media/image6.png"/><Relationship Id="rId15" Type="http://schemas.openxmlformats.org/officeDocument/2006/relationships/image" Target="../media/image3.png"/><Relationship Id="rId23" Type="http://schemas.openxmlformats.org/officeDocument/2006/relationships/slide" Target="slide65.xml"/><Relationship Id="rId10" Type="http://schemas.openxmlformats.org/officeDocument/2006/relationships/image" Target="../media/image20.jpg"/><Relationship Id="rId19" Type="http://schemas.openxmlformats.org/officeDocument/2006/relationships/image" Target="../media/image27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56.xml"/><Relationship Id="rId22" Type="http://schemas.openxmlformats.org/officeDocument/2006/relationships/slide" Target="slide6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1.xml"/><Relationship Id="rId18" Type="http://schemas.openxmlformats.org/officeDocument/2006/relationships/image" Target="../media/image26.png"/><Relationship Id="rId3" Type="http://schemas.microsoft.com/office/2007/relationships/hdphoto" Target="../media/hdphoto1.wdp"/><Relationship Id="rId21" Type="http://schemas.openxmlformats.org/officeDocument/2006/relationships/slide" Target="slide70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11" Type="http://schemas.openxmlformats.org/officeDocument/2006/relationships/slide" Target="slide53.xml"/><Relationship Id="rId24" Type="http://schemas.openxmlformats.org/officeDocument/2006/relationships/slide" Target="slide65.xml"/><Relationship Id="rId5" Type="http://schemas.openxmlformats.org/officeDocument/2006/relationships/image" Target="../media/image6.png"/><Relationship Id="rId15" Type="http://schemas.openxmlformats.org/officeDocument/2006/relationships/slide" Target="slide55.xml"/><Relationship Id="rId23" Type="http://schemas.openxmlformats.org/officeDocument/2006/relationships/slide" Target="slide61.xml"/><Relationship Id="rId10" Type="http://schemas.openxmlformats.org/officeDocument/2006/relationships/image" Target="../media/image20.jpg"/><Relationship Id="rId19" Type="http://schemas.openxmlformats.org/officeDocument/2006/relationships/slide" Target="slide69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40.xml"/><Relationship Id="rId22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1.xml"/><Relationship Id="rId18" Type="http://schemas.openxmlformats.org/officeDocument/2006/relationships/slide" Target="slide70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22.jpeg"/><Relationship Id="rId17" Type="http://schemas.openxmlformats.org/officeDocument/2006/relationships/image" Target="../media/image27.png"/><Relationship Id="rId2" Type="http://schemas.openxmlformats.org/officeDocument/2006/relationships/image" Target="../media/image21.png"/><Relationship Id="rId16" Type="http://schemas.openxmlformats.org/officeDocument/2006/relationships/slide" Target="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1.xml"/><Relationship Id="rId5" Type="http://schemas.openxmlformats.org/officeDocument/2006/relationships/slide" Target="slide41.xml"/><Relationship Id="rId15" Type="http://schemas.openxmlformats.org/officeDocument/2006/relationships/slide" Target="slide58.xml"/><Relationship Id="rId10" Type="http://schemas.openxmlformats.org/officeDocument/2006/relationships/image" Target="../media/image10.png"/><Relationship Id="rId19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23.jpe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jpeg"/><Relationship Id="rId18" Type="http://schemas.openxmlformats.org/officeDocument/2006/relationships/slide" Target="slide70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22.jpeg"/><Relationship Id="rId17" Type="http://schemas.openxmlformats.org/officeDocument/2006/relationships/slide" Target="slide31.xml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1.xml"/><Relationship Id="rId5" Type="http://schemas.openxmlformats.org/officeDocument/2006/relationships/slide" Target="slide41.xml"/><Relationship Id="rId15" Type="http://schemas.openxmlformats.org/officeDocument/2006/relationships/slide" Target="slide57.xml"/><Relationship Id="rId10" Type="http://schemas.openxmlformats.org/officeDocument/2006/relationships/image" Target="../media/image10.png"/><Relationship Id="rId19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slide" Target="slide40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3.xml"/><Relationship Id="rId1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31.xml"/><Relationship Id="rId17" Type="http://schemas.openxmlformats.org/officeDocument/2006/relationships/slide" Target="slide70.xml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jpeg"/><Relationship Id="rId5" Type="http://schemas.openxmlformats.org/officeDocument/2006/relationships/slide" Target="slide41.xml"/><Relationship Id="rId15" Type="http://schemas.openxmlformats.org/officeDocument/2006/relationships/slide" Target="slide60.xml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image" Target="../media/image14.jpg"/><Relationship Id="rId18" Type="http://schemas.openxmlformats.org/officeDocument/2006/relationships/slide" Target="slide5.xml"/><Relationship Id="rId3" Type="http://schemas.openxmlformats.org/officeDocument/2006/relationships/slide" Target="slide31.xm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jpeg"/><Relationship Id="rId18" Type="http://schemas.openxmlformats.org/officeDocument/2006/relationships/slide" Target="slide70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23.xml"/><Relationship Id="rId17" Type="http://schemas.openxmlformats.org/officeDocument/2006/relationships/slide" Target="slide31.xml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jpeg"/><Relationship Id="rId5" Type="http://schemas.openxmlformats.org/officeDocument/2006/relationships/slide" Target="slide41.xml"/><Relationship Id="rId15" Type="http://schemas.openxmlformats.org/officeDocument/2006/relationships/slide" Target="slide59.xml"/><Relationship Id="rId10" Type="http://schemas.openxmlformats.org/officeDocument/2006/relationships/image" Target="../media/image10.png"/><Relationship Id="rId19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slide" Target="slide4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1.xml"/><Relationship Id="rId1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22.jpeg"/><Relationship Id="rId17" Type="http://schemas.openxmlformats.org/officeDocument/2006/relationships/slide" Target="slide70.xml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slide" Target="slide41.xml"/><Relationship Id="rId15" Type="http://schemas.openxmlformats.org/officeDocument/2006/relationships/slide" Target="slide62.xml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23.jpe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jpeg"/><Relationship Id="rId18" Type="http://schemas.openxmlformats.org/officeDocument/2006/relationships/slide" Target="slide70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22.jpeg"/><Relationship Id="rId17" Type="http://schemas.openxmlformats.org/officeDocument/2006/relationships/slide" Target="slide31.xml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5.xml"/><Relationship Id="rId5" Type="http://schemas.openxmlformats.org/officeDocument/2006/relationships/slide" Target="slide41.xml"/><Relationship Id="rId15" Type="http://schemas.openxmlformats.org/officeDocument/2006/relationships/slide" Target="slide61.xml"/><Relationship Id="rId10" Type="http://schemas.openxmlformats.org/officeDocument/2006/relationships/image" Target="../media/image10.png"/><Relationship Id="rId19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slide" Target="slide40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jpeg"/><Relationship Id="rId18" Type="http://schemas.openxmlformats.org/officeDocument/2006/relationships/slide" Target="slide70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slide" Target="slide31.xml"/><Relationship Id="rId17" Type="http://schemas.openxmlformats.org/officeDocument/2006/relationships/image" Target="../media/image27.png"/><Relationship Id="rId2" Type="http://schemas.openxmlformats.org/officeDocument/2006/relationships/image" Target="../media/image21.png"/><Relationship Id="rId16" Type="http://schemas.openxmlformats.org/officeDocument/2006/relationships/slide" Target="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jpeg"/><Relationship Id="rId5" Type="http://schemas.openxmlformats.org/officeDocument/2006/relationships/slide" Target="slide41.xml"/><Relationship Id="rId15" Type="http://schemas.openxmlformats.org/officeDocument/2006/relationships/slide" Target="slide27.xml"/><Relationship Id="rId10" Type="http://schemas.openxmlformats.org/officeDocument/2006/relationships/image" Target="../media/image10.png"/><Relationship Id="rId19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slide" Target="slide25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5.xml"/><Relationship Id="rId18" Type="http://schemas.openxmlformats.org/officeDocument/2006/relationships/slide" Target="slide31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23.jpeg"/><Relationship Id="rId17" Type="http://schemas.openxmlformats.org/officeDocument/2006/relationships/image" Target="../media/image27.png"/><Relationship Id="rId2" Type="http://schemas.openxmlformats.org/officeDocument/2006/relationships/image" Target="../media/image21.png"/><Relationship Id="rId16" Type="http://schemas.openxmlformats.org/officeDocument/2006/relationships/slide" Target="slide63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jpeg"/><Relationship Id="rId5" Type="http://schemas.openxmlformats.org/officeDocument/2006/relationships/slide" Target="slide41.xml"/><Relationship Id="rId15" Type="http://schemas.openxmlformats.org/officeDocument/2006/relationships/slide" Target="slide40.xml"/><Relationship Id="rId10" Type="http://schemas.openxmlformats.org/officeDocument/2006/relationships/image" Target="../media/image10.png"/><Relationship Id="rId19" Type="http://schemas.openxmlformats.org/officeDocument/2006/relationships/slide" Target="slide70.xml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slide" Target="slide27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jpeg"/><Relationship Id="rId1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22.jpeg"/><Relationship Id="rId17" Type="http://schemas.openxmlformats.org/officeDocument/2006/relationships/slide" Target="slide70.xml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9.xml"/><Relationship Id="rId5" Type="http://schemas.openxmlformats.org/officeDocument/2006/relationships/slide" Target="slide41.xml"/><Relationship Id="rId15" Type="http://schemas.openxmlformats.org/officeDocument/2006/relationships/slide" Target="slide66.xml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slide" Target="slide31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jpeg"/><Relationship Id="rId18" Type="http://schemas.openxmlformats.org/officeDocument/2006/relationships/slide" Target="slide70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22.jpeg"/><Relationship Id="rId17" Type="http://schemas.openxmlformats.org/officeDocument/2006/relationships/slide" Target="slide31.xml"/><Relationship Id="rId2" Type="http://schemas.openxmlformats.org/officeDocument/2006/relationships/image" Target="../media/image2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9.xml"/><Relationship Id="rId5" Type="http://schemas.openxmlformats.org/officeDocument/2006/relationships/slide" Target="slide41.xml"/><Relationship Id="rId15" Type="http://schemas.openxmlformats.org/officeDocument/2006/relationships/slide" Target="slide65.xml"/><Relationship Id="rId10" Type="http://schemas.openxmlformats.org/officeDocument/2006/relationships/image" Target="../media/image10.png"/><Relationship Id="rId19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slide" Target="slide40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1.xml"/><Relationship Id="rId1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23.jpeg"/><Relationship Id="rId17" Type="http://schemas.openxmlformats.org/officeDocument/2006/relationships/slide" Target="slide69.xml"/><Relationship Id="rId2" Type="http://schemas.openxmlformats.org/officeDocument/2006/relationships/image" Target="../media/image21.png"/><Relationship Id="rId16" Type="http://schemas.openxmlformats.org/officeDocument/2006/relationships/slide" Target="slide68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jpeg"/><Relationship Id="rId5" Type="http://schemas.openxmlformats.org/officeDocument/2006/relationships/slide" Target="slide41.xml"/><Relationship Id="rId15" Type="http://schemas.openxmlformats.org/officeDocument/2006/relationships/slide" Target="slide29.xml"/><Relationship Id="rId10" Type="http://schemas.openxmlformats.org/officeDocument/2006/relationships/image" Target="../media/image10.png"/><Relationship Id="rId19" Type="http://schemas.openxmlformats.org/officeDocument/2006/relationships/slide" Target="slide70.xml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slide" Target="slide23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23.xml"/><Relationship Id="rId18" Type="http://schemas.openxmlformats.org/officeDocument/2006/relationships/image" Target="../media/image2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23.jpeg"/><Relationship Id="rId17" Type="http://schemas.openxmlformats.org/officeDocument/2006/relationships/slide" Target="slide69.xml"/><Relationship Id="rId2" Type="http://schemas.openxmlformats.org/officeDocument/2006/relationships/image" Target="../media/image21.png"/><Relationship Id="rId16" Type="http://schemas.openxmlformats.org/officeDocument/2006/relationships/slide" Target="slide67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jpeg"/><Relationship Id="rId5" Type="http://schemas.openxmlformats.org/officeDocument/2006/relationships/slide" Target="slide41.xml"/><Relationship Id="rId15" Type="http://schemas.openxmlformats.org/officeDocument/2006/relationships/slide" Target="slide40.xml"/><Relationship Id="rId10" Type="http://schemas.openxmlformats.org/officeDocument/2006/relationships/image" Target="../media/image10.png"/><Relationship Id="rId19" Type="http://schemas.openxmlformats.org/officeDocument/2006/relationships/slide" Target="slide70.xml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slide" Target="slide29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32.xml"/><Relationship Id="rId3" Type="http://schemas.microsoft.com/office/2007/relationships/hdphoto" Target="../media/hdphoto1.wdp"/><Relationship Id="rId7" Type="http://schemas.openxmlformats.org/officeDocument/2006/relationships/slide" Target="slide57.xml"/><Relationship Id="rId12" Type="http://schemas.openxmlformats.org/officeDocument/2006/relationships/image" Target="../media/image25.png"/><Relationship Id="rId17" Type="http://schemas.openxmlformats.org/officeDocument/2006/relationships/image" Target="../media/image8.png"/><Relationship Id="rId2" Type="http://schemas.openxmlformats.org/officeDocument/2006/relationships/image" Target="../media/image4.png"/><Relationship Id="rId16" Type="http://schemas.openxmlformats.org/officeDocument/2006/relationships/slide" Target="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5" Type="http://schemas.openxmlformats.org/officeDocument/2006/relationships/slide" Target="slide31.xml"/><Relationship Id="rId10" Type="http://schemas.openxmlformats.org/officeDocument/2006/relationships/image" Target="../media/image10.png"/><Relationship Id="rId4" Type="http://schemas.openxmlformats.org/officeDocument/2006/relationships/slide" Target="slide41.xml"/><Relationship Id="rId9" Type="http://schemas.openxmlformats.org/officeDocument/2006/relationships/image" Target="../media/image9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jpg"/><Relationship Id="rId18" Type="http://schemas.openxmlformats.org/officeDocument/2006/relationships/slide" Target="slide8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5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slide" Target="slide57.xml"/><Relationship Id="rId12" Type="http://schemas.openxmlformats.org/officeDocument/2006/relationships/slide" Target="slide3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71.xml"/><Relationship Id="rId5" Type="http://schemas.openxmlformats.org/officeDocument/2006/relationships/image" Target="../media/image5.png"/><Relationship Id="rId15" Type="http://schemas.openxmlformats.org/officeDocument/2006/relationships/image" Target="../media/image27.png"/><Relationship Id="rId10" Type="http://schemas.openxmlformats.org/officeDocument/2006/relationships/image" Target="../media/image10.png"/><Relationship Id="rId4" Type="http://schemas.openxmlformats.org/officeDocument/2006/relationships/slide" Target="slide41.xml"/><Relationship Id="rId9" Type="http://schemas.openxmlformats.org/officeDocument/2006/relationships/image" Target="../media/image9.png"/><Relationship Id="rId14" Type="http://schemas.openxmlformats.org/officeDocument/2006/relationships/slide" Target="slide6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slide" Target="slide57.xml"/><Relationship Id="rId12" Type="http://schemas.openxmlformats.org/officeDocument/2006/relationships/slide" Target="slide31.xml"/><Relationship Id="rId17" Type="http://schemas.openxmlformats.org/officeDocument/2006/relationships/slide" Target="slide70.xml"/><Relationship Id="rId2" Type="http://schemas.openxmlformats.org/officeDocument/2006/relationships/image" Target="../media/image4.png"/><Relationship Id="rId16" Type="http://schemas.openxmlformats.org/officeDocument/2006/relationships/slide" Target="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32.xml"/><Relationship Id="rId5" Type="http://schemas.openxmlformats.org/officeDocument/2006/relationships/image" Target="../media/image5.png"/><Relationship Id="rId15" Type="http://schemas.openxmlformats.org/officeDocument/2006/relationships/image" Target="../media/image27.png"/><Relationship Id="rId10" Type="http://schemas.openxmlformats.org/officeDocument/2006/relationships/image" Target="../media/image10.png"/><Relationship Id="rId4" Type="http://schemas.openxmlformats.org/officeDocument/2006/relationships/slide" Target="slide41.xml"/><Relationship Id="rId9" Type="http://schemas.openxmlformats.org/officeDocument/2006/relationships/image" Target="../media/image9.png"/><Relationship Id="rId14" Type="http://schemas.openxmlformats.org/officeDocument/2006/relationships/slide" Target="slide6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jpg"/><Relationship Id="rId18" Type="http://schemas.openxmlformats.org/officeDocument/2006/relationships/slide" Target="slide1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slide" Target="slide7.xml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jpg"/><Relationship Id="rId18" Type="http://schemas.openxmlformats.org/officeDocument/2006/relationships/slide" Target="slide10.xml"/><Relationship Id="rId3" Type="http://schemas.openxmlformats.org/officeDocument/2006/relationships/image" Target="../media/image4.png"/><Relationship Id="rId7" Type="http://schemas.openxmlformats.org/officeDocument/2006/relationships/slide" Target="slide19.xml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slide" Target="slide31.xml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14" y="1833"/>
            <a:ext cx="60814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5519" y="1581268"/>
            <a:ext cx="3426239" cy="65246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Login to Kost Aira App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234990" y="0"/>
            <a:ext cx="6496090" cy="6858000"/>
            <a:chOff x="-234990" y="0"/>
            <a:chExt cx="6496090" cy="6858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10514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0" y="0"/>
              <a:ext cx="6110514" cy="685799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234990" y="692684"/>
              <a:ext cx="64960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 SemiBold" panose="00000700000000000000" pitchFamily="2" charset="0"/>
                  <a:cs typeface="Poppins SemiBold" panose="00000700000000000000" pitchFamily="2" charset="0"/>
                </a:rPr>
                <a:t>Kost Aira</a:t>
              </a:r>
              <a:endParaRPr 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46369" y="1566782"/>
              <a:ext cx="3933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Aman, Cepat, dan Efisien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0051141" y="4385148"/>
            <a:ext cx="878116" cy="350045"/>
          </a:xfrm>
          <a:prstGeom prst="rect">
            <a:avLst/>
          </a:prstGeom>
          <a:solidFill>
            <a:srgbClr val="348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Montserrat" panose="00000500000000000000" pitchFamily="2" charset="0"/>
              </a:rPr>
              <a:t>Masuk</a:t>
            </a:r>
            <a:endParaRPr lang="en-US" sz="1200" b="1">
              <a:latin typeface="Montserrat" panose="000005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39439" y="4385147"/>
            <a:ext cx="878116" cy="3500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Daftar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85519" y="2418396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Username/Email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85519" y="332115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57143" y="3690482"/>
            <a:ext cx="3672114" cy="37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57143" y="2787728"/>
            <a:ext cx="3672114" cy="37737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85347"/>
            <a:ext cx="865416" cy="82196"/>
            <a:chOff x="7015385" y="3785347"/>
            <a:chExt cx="865416" cy="82196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85347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8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>
              <a:hlinkClick r:id="rId19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9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40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0908"/>
            <a:ext cx="865416" cy="76635"/>
            <a:chOff x="7015385" y="3790908"/>
            <a:chExt cx="865416" cy="76635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0908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8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40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0908"/>
            <a:ext cx="865416" cy="76635"/>
            <a:chOff x="7015385" y="3790908"/>
            <a:chExt cx="865416" cy="76635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0908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8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>
              <a:hlinkClick r:id="rId19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10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8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66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8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>
              <a:hlinkClick r:id="rId19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6093" cy="76200"/>
            <a:chOff x="7015385" y="3791343"/>
            <a:chExt cx="866093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5278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8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0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6093" cy="76200"/>
            <a:chOff x="7015385" y="3791343"/>
            <a:chExt cx="866093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5278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8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  <a:hlinkClick r:id="rId19" action="ppaction://hlinksldjump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810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solidFill>
              <a:srgbClr val="8C786F"/>
            </a:solidFill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8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2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solidFill>
              <a:srgbClr val="8C786F"/>
            </a:solidFill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8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>
              <a:hlinkClick r:id="rId19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1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82335" y="2040864"/>
            <a:ext cx="1595665" cy="292100"/>
            <a:chOff x="182335" y="2040864"/>
            <a:chExt cx="1595665" cy="2921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35" y="2040864"/>
              <a:ext cx="292100" cy="292100"/>
            </a:xfrm>
            <a:prstGeom prst="rect">
              <a:avLst/>
            </a:prstGeom>
          </p:spPr>
        </p:pic>
        <p:sp>
          <p:nvSpPr>
            <p:cNvPr id="16" name="TextBox 15">
              <a:hlinkClick r:id="rId6" action="ppaction://hlinksldjump"/>
            </p:cNvPr>
            <p:cNvSpPr txBox="1"/>
            <p:nvPr/>
          </p:nvSpPr>
          <p:spPr>
            <a:xfrm>
              <a:off x="474435" y="2055965"/>
              <a:ext cx="130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Beranda</a:t>
              </a:r>
              <a:endParaRPr lang="en-US" sz="120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>
            <a:hlinkClick r:id="rId13" action="ppaction://hlinksldjump"/>
          </p:cNvPr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hlinkClick r:id="rId9" action="ppaction://hlinksldjump"/>
          </p:cNvPr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hlinkClick r:id="rId9" action="ppaction://hlinksldjump"/>
          </p:cNvPr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5-Point Star 62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hlinkClick r:id="rId9" action="ppaction://hlinksldjump"/>
          </p:cNvPr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hlinkClick r:id="rId16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34990" y="0"/>
            <a:ext cx="6496090" cy="6858000"/>
            <a:chOff x="-234990" y="0"/>
            <a:chExt cx="6496090" cy="685800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10514" cy="68580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0" y="0"/>
              <a:ext cx="6110514" cy="685799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234990" y="692684"/>
              <a:ext cx="64960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 SemiBold" panose="00000700000000000000" pitchFamily="2" charset="0"/>
                  <a:cs typeface="Poppins SemiBold" panose="00000700000000000000" pitchFamily="2" charset="0"/>
                </a:rPr>
                <a:t>Kost Aira</a:t>
              </a:r>
              <a:endParaRPr 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6369" y="1566782"/>
              <a:ext cx="3933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Aman, Cepat, dan Efisien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50"/>
          <a:stretch/>
        </p:blipFill>
        <p:spPr>
          <a:xfrm>
            <a:off x="6110514" y="0"/>
            <a:ext cx="6081486" cy="503218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6297820" y="142828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Username/Email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69444" y="1705281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6261100" y="599441"/>
            <a:ext cx="3426239" cy="652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Daftar</a:t>
            </a:r>
          </a:p>
          <a:p>
            <a:pPr marL="0" indent="0">
              <a:buNone/>
            </a:pPr>
            <a:r>
              <a:rPr lang="en-US" sz="220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Kost Aira App</a:t>
            </a:r>
            <a:endParaRPr lang="en-US" sz="220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7820" y="207141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369444" y="2348410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7820" y="271454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KTP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69444" y="2991539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97820" y="3352833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Nama Lengkap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69444" y="3629832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297820" y="3991126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Jenis Kelamin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369444" y="426812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97820" y="462941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Alamat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69444" y="4906418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261100" y="526771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HP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69444" y="5544711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809223" y="6109794"/>
            <a:ext cx="878116" cy="350045"/>
          </a:xfrm>
          <a:prstGeom prst="rect">
            <a:avLst/>
          </a:prstGeom>
          <a:solidFill>
            <a:srgbClr val="348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Montserrat" panose="00000500000000000000" pitchFamily="2" charset="0"/>
              </a:rPr>
              <a:t>Daftar</a:t>
            </a:r>
            <a:endParaRPr lang="en-US" sz="1200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1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82335" y="2040864"/>
            <a:ext cx="1595665" cy="292100"/>
            <a:chOff x="182335" y="2040864"/>
            <a:chExt cx="1595665" cy="29210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35" y="2040864"/>
              <a:ext cx="292100" cy="292100"/>
            </a:xfrm>
            <a:prstGeom prst="rect">
              <a:avLst/>
            </a:prstGeom>
          </p:spPr>
        </p:pic>
        <p:sp>
          <p:nvSpPr>
            <p:cNvPr id="16" name="TextBox 15">
              <a:hlinkClick r:id="rId6" action="ppaction://hlinksldjump"/>
            </p:cNvPr>
            <p:cNvSpPr txBox="1"/>
            <p:nvPr/>
          </p:nvSpPr>
          <p:spPr>
            <a:xfrm>
              <a:off x="474435" y="2055965"/>
              <a:ext cx="130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Beranda</a:t>
              </a:r>
              <a:endParaRPr lang="en-US" sz="120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>
            <a:hlinkClick r:id="rId13" action="ppaction://hlinksldjump"/>
          </p:cNvPr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5-Point Star 62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54" name="Rounded Rectangle 53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tangle 70">
              <a:hlinkClick r:id="rId16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Rectangle 71">
              <a:hlinkClick r:id="rId17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64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hlinkClick r:id="rId9" action="ppaction://hlinksldjump"/>
          </p:cNvPr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hlinkClick r:id="rId9" action="ppaction://hlinksldjump"/>
          </p:cNvPr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8246" y="1778000"/>
            <a:ext cx="1321254" cy="710362"/>
          </a:xfrm>
          <a:prstGeom prst="rect">
            <a:avLst/>
          </a:prstGeom>
          <a:solidFill>
            <a:srgbClr val="D3CBC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14" action="ppaction://hlinksldjump"/>
          </p:cNvPr>
          <p:cNvSpPr txBox="1"/>
          <p:nvPr/>
        </p:nvSpPr>
        <p:spPr>
          <a:xfrm>
            <a:off x="2352445" y="1830309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52445" y="2099423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5-Point Star 62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hlinkClick r:id="rId9" action="ppaction://hlinksldjump"/>
          </p:cNvPr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>
            <a:hlinkClick r:id="rId16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2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8246" y="1778000"/>
            <a:ext cx="1321254" cy="710362"/>
          </a:xfrm>
          <a:prstGeom prst="rect">
            <a:avLst/>
          </a:prstGeom>
          <a:solidFill>
            <a:srgbClr val="D3CBC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14" action="ppaction://hlinksldjump"/>
          </p:cNvPr>
          <p:cNvSpPr txBox="1"/>
          <p:nvPr/>
        </p:nvSpPr>
        <p:spPr>
          <a:xfrm>
            <a:off x="2352445" y="1830309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52445" y="2099423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5-Point Star 62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71" name="Rounded Rectangle 70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3">
              <a:hlinkClick r:id="rId16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Rectangle 74">
              <a:hlinkClick r:id="rId17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>
            <a:hlinkClick r:id="rId13" action="ppaction://hlinksldjump"/>
          </p:cNvPr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hlinkClick r:id="rId9" action="ppaction://hlinksldjump"/>
          </p:cNvPr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hlinkClick r:id="rId9" action="ppaction://hlinksldjump"/>
          </p:cNvPr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hlinkClick r:id="rId16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92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>
            <a:hlinkClick r:id="rId13" action="ppaction://hlinksldjump"/>
          </p:cNvPr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53" name="Rounded Rectangle 52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Rectangle 59">
              <a:hlinkClick r:id="rId16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Rectangle 60">
              <a:hlinkClick r:id="rId17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8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hlinkClick r:id="rId9" action="ppaction://hlinksldjump"/>
          </p:cNvPr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hlinkClick r:id="rId9" action="ppaction://hlinksldjump"/>
          </p:cNvPr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98246" y="1778000"/>
            <a:ext cx="1321254" cy="710362"/>
          </a:xfrm>
          <a:prstGeom prst="rect">
            <a:avLst/>
          </a:prstGeom>
          <a:solidFill>
            <a:srgbClr val="D3CBC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hlinkClick r:id="rId15" action="ppaction://hlinksldjump"/>
          </p:cNvPr>
          <p:cNvSpPr txBox="1"/>
          <p:nvPr/>
        </p:nvSpPr>
        <p:spPr>
          <a:xfrm>
            <a:off x="2352445" y="1830309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</a:p>
        </p:txBody>
      </p:sp>
      <p:sp>
        <p:nvSpPr>
          <p:cNvPr id="54" name="TextBox 53">
            <a:hlinkClick r:id="rId16" action="ppaction://hlinksldjump"/>
          </p:cNvPr>
          <p:cNvSpPr txBox="1"/>
          <p:nvPr/>
        </p:nvSpPr>
        <p:spPr>
          <a:xfrm>
            <a:off x="2352445" y="2099423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</a:p>
        </p:txBody>
      </p:sp>
      <p:sp>
        <p:nvSpPr>
          <p:cNvPr id="59" name="Rectangle 58">
            <a:hlinkClick r:id="rId17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98246" y="1778000"/>
            <a:ext cx="1321254" cy="710362"/>
          </a:xfrm>
          <a:prstGeom prst="rect">
            <a:avLst/>
          </a:prstGeom>
          <a:solidFill>
            <a:srgbClr val="D3CBC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hlinkClick r:id="rId15" action="ppaction://hlinksldjump"/>
          </p:cNvPr>
          <p:cNvSpPr txBox="1"/>
          <p:nvPr/>
        </p:nvSpPr>
        <p:spPr>
          <a:xfrm>
            <a:off x="2352445" y="1830309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</a:p>
        </p:txBody>
      </p:sp>
      <p:sp>
        <p:nvSpPr>
          <p:cNvPr id="54" name="TextBox 53">
            <a:hlinkClick r:id="rId16" action="ppaction://hlinksldjump"/>
          </p:cNvPr>
          <p:cNvSpPr txBox="1"/>
          <p:nvPr/>
        </p:nvSpPr>
        <p:spPr>
          <a:xfrm>
            <a:off x="2352445" y="2099423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61" name="Rounded Rectangle 60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63">
              <a:hlinkClick r:id="rId17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ectangle 64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95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>
            <a:hlinkClick r:id="rId13" action="ppaction://hlinksldjump"/>
          </p:cNvPr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hlinkClick r:id="rId9" action="ppaction://hlinksldjump"/>
          </p:cNvPr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hlinkClick r:id="rId16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>
            <a:hlinkClick r:id="rId13" action="ppaction://hlinksldjump"/>
          </p:cNvPr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53" name="Rounded Rectangle 52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Rectangle 59">
              <a:hlinkClick r:id="rId16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Rectangle 60">
              <a:hlinkClick r:id="rId17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3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hlinkClick r:id="rId9" action="ppaction://hlinksldjump"/>
          </p:cNvPr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98246" y="1778000"/>
            <a:ext cx="1321254" cy="710362"/>
          </a:xfrm>
          <a:prstGeom prst="rect">
            <a:avLst/>
          </a:prstGeom>
          <a:solidFill>
            <a:srgbClr val="D3CBC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hlinkClick r:id="rId15" action="ppaction://hlinksldjump"/>
          </p:cNvPr>
          <p:cNvSpPr txBox="1"/>
          <p:nvPr/>
        </p:nvSpPr>
        <p:spPr>
          <a:xfrm>
            <a:off x="2352445" y="1830309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</a:p>
        </p:txBody>
      </p:sp>
      <p:sp>
        <p:nvSpPr>
          <p:cNvPr id="54" name="TextBox 53">
            <a:hlinkClick r:id="rId16" action="ppaction://hlinksldjump"/>
          </p:cNvPr>
          <p:cNvSpPr txBox="1"/>
          <p:nvPr/>
        </p:nvSpPr>
        <p:spPr>
          <a:xfrm>
            <a:off x="2352445" y="2099423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</a:p>
        </p:txBody>
      </p:sp>
      <p:sp>
        <p:nvSpPr>
          <p:cNvPr id="59" name="Rectangle 58">
            <a:hlinkClick r:id="rId17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17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10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3" y="1084066"/>
            <a:ext cx="4275837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hlinkClick r:id="rId19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2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98246" y="1778000"/>
            <a:ext cx="1321254" cy="710362"/>
          </a:xfrm>
          <a:prstGeom prst="rect">
            <a:avLst/>
          </a:prstGeom>
          <a:solidFill>
            <a:srgbClr val="D3CBC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hlinkClick r:id="rId15" action="ppaction://hlinksldjump"/>
          </p:cNvPr>
          <p:cNvSpPr txBox="1"/>
          <p:nvPr/>
        </p:nvSpPr>
        <p:spPr>
          <a:xfrm>
            <a:off x="2352445" y="1830309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</a:p>
        </p:txBody>
      </p:sp>
      <p:sp>
        <p:nvSpPr>
          <p:cNvPr id="54" name="TextBox 53">
            <a:hlinkClick r:id="rId16" action="ppaction://hlinksldjump"/>
          </p:cNvPr>
          <p:cNvSpPr txBox="1"/>
          <p:nvPr/>
        </p:nvSpPr>
        <p:spPr>
          <a:xfrm>
            <a:off x="2352445" y="2099423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61" name="Rounded Rectangle 60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63">
              <a:hlinkClick r:id="rId17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ectangle 64">
              <a:hlinkClick r:id="rId16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6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98246" y="957943"/>
            <a:ext cx="9588954" cy="5769700"/>
          </a:xfrm>
          <a:prstGeom prst="roundRect">
            <a:avLst>
              <a:gd name="adj" fmla="val 23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017779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453" y="1030745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Formulir Pemesanan Kamar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26585" y="155466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Booking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835396" y="157091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6585" y="198727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35396" y="2003523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26585" y="2419876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35396" y="2436129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26585" y="283949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35396" y="2855744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6585" y="325929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35396" y="3275544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6585" y="369565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Alamat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5396" y="371190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26585" y="414468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HP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35396" y="4147603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26585" y="457245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Tgl. Masuk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35396" y="457537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26585" y="4994378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Lama Sewa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3835396" y="5085399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/>
          <p:cNvSpPr/>
          <p:nvPr/>
        </p:nvSpPr>
        <p:spPr>
          <a:xfrm>
            <a:off x="3835396" y="5279203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3835396" y="5471846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976460" y="5009517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Per-Minggu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66033" y="520875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Per-Bulan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76460" y="5403878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Bulan/disc.5%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92723" y="6270420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45" y="4572452"/>
            <a:ext cx="292100" cy="292100"/>
          </a:xfrm>
          <a:prstGeom prst="rect">
            <a:avLst/>
          </a:prstGeom>
        </p:spPr>
      </p:pic>
      <p:sp>
        <p:nvSpPr>
          <p:cNvPr id="104" name="Isosceles Triangle 103"/>
          <p:cNvSpPr/>
          <p:nvPr/>
        </p:nvSpPr>
        <p:spPr>
          <a:xfrm flipV="1">
            <a:off x="7364725" y="2101973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5" name="Isosceles Triangle 104"/>
          <p:cNvSpPr/>
          <p:nvPr/>
        </p:nvSpPr>
        <p:spPr>
          <a:xfrm flipV="1">
            <a:off x="7370435" y="2537618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20" y="1333250"/>
            <a:ext cx="3865110" cy="395326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528187" y="1624922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64003" y="3294892"/>
            <a:ext cx="259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5-Point Star 55"/>
          <p:cNvSpPr/>
          <p:nvPr/>
        </p:nvSpPr>
        <p:spPr>
          <a:xfrm>
            <a:off x="9567027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9773405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9979783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10186161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10392539" y="4780795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571" y="1931242"/>
            <a:ext cx="1560408" cy="125096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1751598" y="957943"/>
            <a:ext cx="135601" cy="5769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1751598" y="957943"/>
            <a:ext cx="135601" cy="225777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hlinkClick r:id="rId15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2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98246" y="957943"/>
            <a:ext cx="9588954" cy="5769700"/>
          </a:xfrm>
          <a:prstGeom prst="roundRect">
            <a:avLst>
              <a:gd name="adj" fmla="val 23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017779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453" y="1030745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Formulir Pemesanan Kamar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26585" y="155466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Booking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835396" y="157091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6585" y="198727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35396" y="2003523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26585" y="2419876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35396" y="2436129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26585" y="283949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35396" y="2855744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6585" y="325929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35396" y="3275544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6585" y="369565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Alamat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5396" y="371190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26585" y="414468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HP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35396" y="4147603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26585" y="457245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Tgl. Masuk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35396" y="457537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26585" y="4994378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Lama Sewa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3835396" y="5085399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/>
          <p:cNvSpPr/>
          <p:nvPr/>
        </p:nvSpPr>
        <p:spPr>
          <a:xfrm>
            <a:off x="3835396" y="5279203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3835396" y="5471846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976460" y="5009517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Per-Minggu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66033" y="520875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Per-Bulan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76460" y="5403878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Bulan/disc.5%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92723" y="6270420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45" y="4572452"/>
            <a:ext cx="292100" cy="292100"/>
          </a:xfrm>
          <a:prstGeom prst="rect">
            <a:avLst/>
          </a:prstGeom>
        </p:spPr>
      </p:pic>
      <p:sp>
        <p:nvSpPr>
          <p:cNvPr id="104" name="Isosceles Triangle 103"/>
          <p:cNvSpPr/>
          <p:nvPr/>
        </p:nvSpPr>
        <p:spPr>
          <a:xfrm flipV="1">
            <a:off x="7364725" y="2101973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5" name="Isosceles Triangle 104"/>
          <p:cNvSpPr/>
          <p:nvPr/>
        </p:nvSpPr>
        <p:spPr>
          <a:xfrm flipV="1">
            <a:off x="7370435" y="2537618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20" y="1333250"/>
            <a:ext cx="3865110" cy="395326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528187" y="1624922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664003" y="3294892"/>
            <a:ext cx="259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5-Point Star 55"/>
          <p:cNvSpPr/>
          <p:nvPr/>
        </p:nvSpPr>
        <p:spPr>
          <a:xfrm>
            <a:off x="9567027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9773405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9979783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10186161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10392539" y="4780795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571" y="1931242"/>
            <a:ext cx="1560408" cy="125096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1751598" y="957943"/>
            <a:ext cx="135601" cy="5769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1751598" y="957943"/>
            <a:ext cx="135601" cy="225777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76" name="Rounded Rectangle 75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Rectangle 78">
              <a:hlinkClick r:id="rId14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Rectangle 79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38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98246" y="957943"/>
            <a:ext cx="9588954" cy="5769700"/>
          </a:xfrm>
          <a:prstGeom prst="roundRect">
            <a:avLst>
              <a:gd name="adj" fmla="val 23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017779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426585" y="1530268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35396" y="1546521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26585" y="1949883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35396" y="1966136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6585" y="2369683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35396" y="2385936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6585" y="280604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Alamat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5396" y="282229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26585" y="325507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HP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35396" y="325799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26585" y="368284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Tgl. Masuk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35396" y="368576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26585" y="410477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Lama Sewa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3835396" y="4195791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/>
          <p:cNvSpPr/>
          <p:nvPr/>
        </p:nvSpPr>
        <p:spPr>
          <a:xfrm>
            <a:off x="3835396" y="4389595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3835396" y="4582238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976460" y="411990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Per-Minggu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66033" y="431915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Per-Bulan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76460" y="451427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Bulan/disc.5%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26585" y="528482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Pembayaran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835396" y="5287752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 Otomatis-Virtual Accound Bank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92723" y="6270420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45" y="3682844"/>
            <a:ext cx="292100" cy="292100"/>
          </a:xfrm>
          <a:prstGeom prst="rect">
            <a:avLst/>
          </a:prstGeom>
        </p:spPr>
      </p:pic>
      <p:sp>
        <p:nvSpPr>
          <p:cNvPr id="105" name="Isosceles Triangle 104"/>
          <p:cNvSpPr/>
          <p:nvPr/>
        </p:nvSpPr>
        <p:spPr>
          <a:xfrm flipV="1">
            <a:off x="7370435" y="1648010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0"/>
          <a:stretch/>
        </p:blipFill>
        <p:spPr>
          <a:xfrm>
            <a:off x="8061220" y="939800"/>
            <a:ext cx="3865110" cy="3406516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664003" y="2354692"/>
            <a:ext cx="259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5-Point Star 55"/>
          <p:cNvSpPr/>
          <p:nvPr/>
        </p:nvSpPr>
        <p:spPr>
          <a:xfrm>
            <a:off x="9567027" y="38405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9773405" y="38405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9979783" y="38405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10186161" y="38405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10392539" y="3840595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571" y="991042"/>
            <a:ext cx="1560408" cy="125096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1751598" y="957943"/>
            <a:ext cx="135601" cy="5769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1751597" y="6501866"/>
            <a:ext cx="135601" cy="225777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430199" y="486761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Bayar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39010" y="487053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76" name="Rectangle 75">
            <a:hlinkClick r:id="rId15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5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98246" y="957943"/>
            <a:ext cx="9588954" cy="5769700"/>
          </a:xfrm>
          <a:prstGeom prst="roundRect">
            <a:avLst>
              <a:gd name="adj" fmla="val 23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017779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426585" y="1530268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35396" y="1546521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26585" y="1949883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35396" y="1966136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6585" y="2369683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35396" y="2385936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6585" y="280604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Alamat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5396" y="282229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26585" y="325507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HP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35396" y="325799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26585" y="368284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Tgl. Masuk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35396" y="368576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26585" y="410477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Lama Sewa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3835396" y="4195791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/>
          <p:cNvSpPr/>
          <p:nvPr/>
        </p:nvSpPr>
        <p:spPr>
          <a:xfrm>
            <a:off x="3835396" y="4389595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Connector 96"/>
          <p:cNvSpPr/>
          <p:nvPr/>
        </p:nvSpPr>
        <p:spPr>
          <a:xfrm>
            <a:off x="3835396" y="4582238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976460" y="411990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Per-Minggu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66033" y="431915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Per-Bulan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76460" y="451427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Bulan/disc.5%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26585" y="528482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Pembayaran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835396" y="5287752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ata Otomatis-Virtual Accound Bank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92723" y="6270420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45" y="3682844"/>
            <a:ext cx="292100" cy="292100"/>
          </a:xfrm>
          <a:prstGeom prst="rect">
            <a:avLst/>
          </a:prstGeom>
        </p:spPr>
      </p:pic>
      <p:sp>
        <p:nvSpPr>
          <p:cNvPr id="105" name="Isosceles Triangle 104"/>
          <p:cNvSpPr/>
          <p:nvPr/>
        </p:nvSpPr>
        <p:spPr>
          <a:xfrm flipV="1">
            <a:off x="7370435" y="1648010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0"/>
          <a:stretch/>
        </p:blipFill>
        <p:spPr>
          <a:xfrm>
            <a:off x="8061220" y="939800"/>
            <a:ext cx="3865110" cy="3406516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664003" y="2354692"/>
            <a:ext cx="2596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5-Point Star 55"/>
          <p:cNvSpPr/>
          <p:nvPr/>
        </p:nvSpPr>
        <p:spPr>
          <a:xfrm>
            <a:off x="9567027" y="38405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9773405" y="38405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9979783" y="38405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10186161" y="38405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10392539" y="3840595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571" y="991042"/>
            <a:ext cx="1560408" cy="1250960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11751598" y="957943"/>
            <a:ext cx="135601" cy="5769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1751597" y="6501866"/>
            <a:ext cx="135601" cy="225777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430199" y="486761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Bayar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39010" y="487053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61" name="Rounded Rectangle 60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Rectangle 77">
              <a:hlinkClick r:id="rId14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Rectangle 78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554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98246" y="957943"/>
            <a:ext cx="9588954" cy="5769700"/>
          </a:xfrm>
          <a:prstGeom prst="roundRect">
            <a:avLst>
              <a:gd name="adj" fmla="val 23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017779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453" y="1030745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Formulir Pemesanan Kamar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26585" y="155466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Booking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835396" y="157091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6585" y="198727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35396" y="2003523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26585" y="2419876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35396" y="2436129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K101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26585" y="283949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35396" y="2855744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B01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6585" y="325929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35396" y="3275544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26585" y="369565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Alamat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5396" y="371190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JL.Thamrin No.18, Jember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26585" y="414468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HP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35396" y="4147603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0881542261771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26585" y="457245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Tgl. Masuk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35396" y="457537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 Mei 2021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26585" y="4994378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Lama Sewa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3835396" y="5085399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/>
          <p:cNvSpPr/>
          <p:nvPr/>
        </p:nvSpPr>
        <p:spPr>
          <a:xfrm>
            <a:off x="3835396" y="5279203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976460" y="5009517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Per-Minggu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66033" y="520875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Per-Bulan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76460" y="5403878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Bulan/disc.5%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92723" y="6270420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45" y="4572452"/>
            <a:ext cx="292100" cy="292100"/>
          </a:xfrm>
          <a:prstGeom prst="rect">
            <a:avLst/>
          </a:prstGeom>
        </p:spPr>
      </p:pic>
      <p:sp>
        <p:nvSpPr>
          <p:cNvPr id="104" name="Isosceles Triangle 103"/>
          <p:cNvSpPr/>
          <p:nvPr/>
        </p:nvSpPr>
        <p:spPr>
          <a:xfrm flipV="1">
            <a:off x="7364725" y="2101973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5" name="Isosceles Triangle 104"/>
          <p:cNvSpPr/>
          <p:nvPr/>
        </p:nvSpPr>
        <p:spPr>
          <a:xfrm flipV="1">
            <a:off x="7370435" y="2537618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20" y="1333250"/>
            <a:ext cx="3865110" cy="395326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528187" y="1624922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5-Point Star 55"/>
          <p:cNvSpPr/>
          <p:nvPr/>
        </p:nvSpPr>
        <p:spPr>
          <a:xfrm>
            <a:off x="9567027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9773405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9979783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10186161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10392539" y="4780795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1751598" y="957943"/>
            <a:ext cx="135601" cy="5769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1751598" y="957943"/>
            <a:ext cx="135601" cy="225777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3835396" y="5471846"/>
            <a:ext cx="141064" cy="1410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304" y="1950138"/>
            <a:ext cx="1219200" cy="93947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695130" y="3063967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>
            <a:hlinkClick r:id="rId15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8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98246" y="957943"/>
            <a:ext cx="9588954" cy="5769700"/>
          </a:xfrm>
          <a:prstGeom prst="roundRect">
            <a:avLst>
              <a:gd name="adj" fmla="val 23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017779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453" y="1030745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Formulir Pemesanan Kamar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26585" y="155466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Booking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835396" y="157091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6585" y="198727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35396" y="2003523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26585" y="2419876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35396" y="2436129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K101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26585" y="283949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35396" y="2855744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B01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6585" y="325929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35396" y="3275544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26585" y="369565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Alamat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5396" y="371190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JL.Thamrin No.18, Jember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426585" y="414468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HP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35396" y="4147603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0881542261771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426585" y="457245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Tgl. Masuk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35396" y="457537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 Mei 2021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26585" y="4994378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Lama Sewa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3835396" y="5085399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/>
          <p:cNvSpPr/>
          <p:nvPr/>
        </p:nvSpPr>
        <p:spPr>
          <a:xfrm>
            <a:off x="3835396" y="5279203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976460" y="5009517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Per-Minggu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66033" y="520875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Per-Bulan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76460" y="5403878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Bulan/disc.5%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92723" y="6270420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45" y="4572452"/>
            <a:ext cx="292100" cy="292100"/>
          </a:xfrm>
          <a:prstGeom prst="rect">
            <a:avLst/>
          </a:prstGeom>
        </p:spPr>
      </p:pic>
      <p:sp>
        <p:nvSpPr>
          <p:cNvPr id="104" name="Isosceles Triangle 103"/>
          <p:cNvSpPr/>
          <p:nvPr/>
        </p:nvSpPr>
        <p:spPr>
          <a:xfrm flipV="1">
            <a:off x="7364725" y="2101973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5" name="Isosceles Triangle 104"/>
          <p:cNvSpPr/>
          <p:nvPr/>
        </p:nvSpPr>
        <p:spPr>
          <a:xfrm flipV="1">
            <a:off x="7370435" y="2537618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20" y="1333250"/>
            <a:ext cx="3865110" cy="395326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528187" y="1624922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5-Point Star 55"/>
          <p:cNvSpPr/>
          <p:nvPr/>
        </p:nvSpPr>
        <p:spPr>
          <a:xfrm>
            <a:off x="9567027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9773405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9979783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10186161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10392539" y="4780795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1751598" y="957943"/>
            <a:ext cx="135601" cy="5769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1751598" y="957943"/>
            <a:ext cx="135601" cy="225777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/>
          <p:cNvSpPr/>
          <p:nvPr/>
        </p:nvSpPr>
        <p:spPr>
          <a:xfrm>
            <a:off x="3835396" y="5471846"/>
            <a:ext cx="141064" cy="1410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304" y="1950138"/>
            <a:ext cx="1219200" cy="939475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8695130" y="3063967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79" name="Rounded Rectangle 78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Rectangle 81">
              <a:hlinkClick r:id="rId14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Rectangle 82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51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98246" y="957943"/>
            <a:ext cx="9588954" cy="5769700"/>
          </a:xfrm>
          <a:prstGeom prst="roundRect">
            <a:avLst>
              <a:gd name="adj" fmla="val 23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017779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426585" y="1530268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35396" y="1546521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26585" y="1949883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35396" y="1966136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B01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6585" y="2369683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35396" y="2385936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26585" y="280604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Alamat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5396" y="282229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JL.Thamrin No.18, Jember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26585" y="325507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HP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35396" y="325799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0881542261771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26585" y="368284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Tgl. Masuk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35396" y="368576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 Mei 2021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26585" y="410477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Lama Sewa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3835396" y="4195791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Connector 95"/>
          <p:cNvSpPr/>
          <p:nvPr/>
        </p:nvSpPr>
        <p:spPr>
          <a:xfrm>
            <a:off x="3835396" y="4389595"/>
            <a:ext cx="141064" cy="141064"/>
          </a:xfrm>
          <a:prstGeom prst="flowChartConnector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976460" y="411990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Per-Minggu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966033" y="431915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Per-Bulan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76460" y="451427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 Bulan/disc.5%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26585" y="528482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Pembayaran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3835396" y="5287752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89087741209211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092723" y="6270420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Submit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545" y="3682844"/>
            <a:ext cx="292100" cy="292100"/>
          </a:xfrm>
          <a:prstGeom prst="rect">
            <a:avLst/>
          </a:prstGeom>
        </p:spPr>
      </p:pic>
      <p:sp>
        <p:nvSpPr>
          <p:cNvPr id="105" name="Isosceles Triangle 104"/>
          <p:cNvSpPr/>
          <p:nvPr/>
        </p:nvSpPr>
        <p:spPr>
          <a:xfrm flipV="1">
            <a:off x="7370435" y="1648010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0"/>
          <a:stretch/>
        </p:blipFill>
        <p:spPr>
          <a:xfrm>
            <a:off x="8061220" y="939800"/>
            <a:ext cx="3865110" cy="3406516"/>
          </a:xfrm>
          <a:prstGeom prst="rect">
            <a:avLst/>
          </a:prstGeom>
        </p:spPr>
      </p:pic>
      <p:sp>
        <p:nvSpPr>
          <p:cNvPr id="56" name="5-Point Star 55"/>
          <p:cNvSpPr/>
          <p:nvPr/>
        </p:nvSpPr>
        <p:spPr>
          <a:xfrm>
            <a:off x="9567027" y="38405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9773405" y="38405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9979783" y="38405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10186161" y="38405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10392539" y="3840595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1751598" y="957943"/>
            <a:ext cx="135601" cy="57697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1751597" y="6501866"/>
            <a:ext cx="135601" cy="225777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430199" y="486761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Bayar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839010" y="487053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RP1.710.000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Flowchart: Connector 58"/>
          <p:cNvSpPr/>
          <p:nvPr/>
        </p:nvSpPr>
        <p:spPr>
          <a:xfrm>
            <a:off x="3835395" y="4595302"/>
            <a:ext cx="141064" cy="141064"/>
          </a:xfrm>
          <a:prstGeom prst="flowChartConnector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304" y="1040122"/>
            <a:ext cx="1219200" cy="939475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8695130" y="215395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4589912" y="2563290"/>
            <a:ext cx="5209265" cy="189703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589913" y="2437828"/>
            <a:ext cx="5209265" cy="447753"/>
          </a:xfrm>
          <a:prstGeom prst="roundRect">
            <a:avLst>
              <a:gd name="adj" fmla="val 8311"/>
            </a:avLst>
          </a:prstGeom>
          <a:solidFill>
            <a:srgbClr val="8C78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Pemeberitahuan</a:t>
            </a:r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683938" y="3138291"/>
            <a:ext cx="4853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 Kamar telah sukses.</a:t>
            </a:r>
          </a:p>
          <a:p>
            <a:pPr algn="ctr"/>
            <a:r>
              <a: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 lebih lanjut </a:t>
            </a:r>
            <a:r>
              <a:rPr lang="sv-S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hubungi 086554685337</a:t>
            </a:r>
            <a:endParaRPr lang="sv-SE" sz="1400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626376" y="3875233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Cetak Bukti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Rectangle 79">
            <a:hlinkClick r:id="rId14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54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98246" y="957943"/>
            <a:ext cx="9588954" cy="5769700"/>
          </a:xfrm>
          <a:prstGeom prst="roundRect">
            <a:avLst>
              <a:gd name="adj" fmla="val 23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453" y="1030745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Profile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>
            <a:hlinkClick r:id="rId12" action="ppaction://hlinksldjump"/>
          </p:cNvPr>
          <p:cNvSpPr/>
          <p:nvPr/>
        </p:nvSpPr>
        <p:spPr>
          <a:xfrm>
            <a:off x="7092723" y="6270420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Simpan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12" y="1749878"/>
            <a:ext cx="3865110" cy="323920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565379" y="190239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Foto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538" y="2345931"/>
            <a:ext cx="2272857" cy="1822122"/>
          </a:xfrm>
          <a:prstGeom prst="rect">
            <a:avLst/>
          </a:prstGeom>
        </p:spPr>
      </p:pic>
      <p:sp>
        <p:nvSpPr>
          <p:cNvPr id="75" name="Rectangle 74">
            <a:hlinkClick r:id="rId15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546717" y="430231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Browse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9781" y="147287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Username/Email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61405" y="1749878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Client@mail.com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89781" y="2116008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661405" y="239300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***********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89781" y="2759137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KTP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61405" y="3036136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3561721866281926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89781" y="339743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Nama Lengkap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661405" y="3674429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9781" y="4035723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Jenis Kelamin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661405" y="4312722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Perempuan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89781" y="4674016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Alamat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61405" y="495101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JL.Thamrin No.18, Jember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53061" y="531230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HP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661405" y="5589308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0881542261771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1405" y="1762769"/>
            <a:ext cx="3672114" cy="26410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661405" y="3056413"/>
            <a:ext cx="3672114" cy="26410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98246" y="957943"/>
            <a:ext cx="9588954" cy="5769700"/>
          </a:xfrm>
          <a:prstGeom prst="roundRect">
            <a:avLst>
              <a:gd name="adj" fmla="val 23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453" y="1030745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 Profile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92723" y="6270420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Simpan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12" y="1749878"/>
            <a:ext cx="3865110" cy="323920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565379" y="190239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Foto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538" y="2345931"/>
            <a:ext cx="2272857" cy="1822122"/>
          </a:xfrm>
          <a:prstGeom prst="rect">
            <a:avLst/>
          </a:prstGeom>
        </p:spPr>
      </p:pic>
      <p:sp>
        <p:nvSpPr>
          <p:cNvPr id="75" name="Rectangle 74">
            <a:hlinkClick r:id="rId14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546717" y="430231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Browse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89781" y="147287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Username/Email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661405" y="1749878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Client@mail.com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589781" y="2116008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661405" y="239300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***********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89781" y="2759137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KTP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661405" y="3036136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3561721866281926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89781" y="339743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Nama Lengkap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661405" y="3674429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89781" y="4035723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Jenis Kelamin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661405" y="4312722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Perempuan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589781" y="4674016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Alamat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61405" y="495101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JL.Thamrin No.18, Jember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53061" y="5312309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HP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661405" y="5589308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0881542261771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1405" y="1762769"/>
            <a:ext cx="3672114" cy="26410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661405" y="3056413"/>
            <a:ext cx="3672114" cy="264108"/>
          </a:xfrm>
          <a:prstGeom prst="rect">
            <a:avLst/>
          </a:prstGeom>
          <a:solidFill>
            <a:schemeClr val="bg1">
              <a:lumMod val="8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4589912" y="2563290"/>
            <a:ext cx="5209265" cy="1897032"/>
          </a:xfrm>
          <a:prstGeom prst="roundRect">
            <a:avLst>
              <a:gd name="adj" fmla="val 54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4589913" y="2437828"/>
            <a:ext cx="5209265" cy="447753"/>
          </a:xfrm>
          <a:prstGeom prst="roundRect">
            <a:avLst>
              <a:gd name="adj" fmla="val 8311"/>
            </a:avLst>
          </a:prstGeom>
          <a:solidFill>
            <a:srgbClr val="8C786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Pemeberitahuan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683938" y="3138291"/>
            <a:ext cx="4853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Perubahan Berhasil Disimpan !!!</a:t>
            </a:r>
            <a:endParaRPr lang="sv-SE" sz="1400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626376" y="3875233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OK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3" y="1084066"/>
            <a:ext cx="4275837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6" name="Rounded Rectangle 45">
              <a:hlinkClick r:id="rId18" action="ppaction://hlinksldjump"/>
            </p:cNvPr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>
              <a:hlinkClick r:id="rId19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32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14" y="1833"/>
            <a:ext cx="608148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85519" y="1581268"/>
            <a:ext cx="3426239" cy="65246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Login to Kost Aira App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234990" y="0"/>
            <a:ext cx="6496090" cy="6858000"/>
            <a:chOff x="-234990" y="0"/>
            <a:chExt cx="6496090" cy="6858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110514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0" y="0"/>
              <a:ext cx="6110514" cy="6857999"/>
            </a:xfrm>
            <a:prstGeom prst="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234990" y="692684"/>
              <a:ext cx="64960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Poppins SemiBold" panose="00000700000000000000" pitchFamily="2" charset="0"/>
                  <a:cs typeface="Poppins SemiBold" panose="00000700000000000000" pitchFamily="2" charset="0"/>
                </a:rPr>
                <a:t>Kost Aira</a:t>
              </a:r>
              <a:endParaRPr lang="en-US"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SemiBold" panose="00000700000000000000" pitchFamily="2" charset="0"/>
                <a:cs typeface="Poppins SemiBold" panose="00000700000000000000" pitchFamily="2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46369" y="1566782"/>
              <a:ext cx="3933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Aman, Cepat, dan Efisien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0051141" y="4385148"/>
            <a:ext cx="878116" cy="350045"/>
          </a:xfrm>
          <a:prstGeom prst="rect">
            <a:avLst/>
          </a:prstGeom>
          <a:solidFill>
            <a:srgbClr val="348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latin typeface="Montserrat" panose="00000500000000000000" pitchFamily="2" charset="0"/>
              </a:rPr>
              <a:t>Masuk</a:t>
            </a:r>
            <a:endParaRPr lang="en-US" sz="1200" b="1">
              <a:latin typeface="Montserrat" panose="00000500000000000000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039439" y="4385147"/>
            <a:ext cx="878116" cy="3500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Daftar</a:t>
            </a:r>
            <a:endParaRPr lang="en-US" sz="1200" b="1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85519" y="2418396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Username/Email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85519" y="332115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257143" y="3690482"/>
            <a:ext cx="3672114" cy="37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257143" y="2787728"/>
            <a:ext cx="3672114" cy="37737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3" y="1084066"/>
            <a:ext cx="4275837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5" action="ppaction://hlinksldjump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>
            <a:hlinkClick r:id="rId17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>
            <a:hlinkClick r:id="rId18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hlinkClick r:id="rId19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Rectangle 48">
            <a:hlinkClick r:id="rId20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pic>
        <p:nvPicPr>
          <p:cNvPr id="11" name="Picture 10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50" name="TextBox 49">
            <a:hlinkClick r:id="rId20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1" name="Picture 50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53" name="TextBox 52">
            <a:hlinkClick r:id="rId23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3" y="1084066"/>
            <a:ext cx="4275837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Oval 71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6" name="Rounded Rectangle 45">
              <a:hlinkClick r:id="rId14" action="ppaction://hlinksldjump"/>
            </p:cNvPr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Rectangle 49">
              <a:hlinkClick r:id="rId15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Rectangle 50">
              <a:hlinkClick r:id="rId16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Picture 72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4" name="TextBox 73">
            <a:hlinkClick r:id="rId20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Picture 74">
            <a:hlinkClick r:id="rId22" action="ppaction://hlinksldjump"/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6" name="TextBox 75">
            <a:hlinkClick r:id="rId22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4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5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20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1" y="1084066"/>
            <a:ext cx="4275840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4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Picture 66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68" name="TextBox 67">
            <a:hlinkClick r:id="rId18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1" name="TextBox 70">
            <a:hlinkClick r:id="rId20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2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3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18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2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1" y="1084066"/>
            <a:ext cx="4275840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>
              <a:hlinkClick r:id="rId15" action="ppaction://hlinksldjump"/>
            </p:cNvPr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6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>
              <a:hlinkClick r:id="rId17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4" name="Picture 73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5" name="TextBox 74">
            <a:hlinkClick r:id="rId21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Picture 75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7" name="TextBox 76">
            <a:hlinkClick r:id="rId23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5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6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21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2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4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Picture 66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68" name="TextBox 67">
            <a:hlinkClick r:id="rId18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1" name="TextBox 70">
            <a:hlinkClick r:id="rId20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2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3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18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4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Picture 74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6" name="TextBox 75">
            <a:hlinkClick r:id="rId19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7" name="Picture 76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8" name="TextBox 77">
            <a:hlinkClick r:id="rId21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3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4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19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6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85347"/>
            <a:ext cx="865416" cy="82196"/>
            <a:chOff x="7015385" y="3785347"/>
            <a:chExt cx="865416" cy="82196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85347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4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Picture 66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68" name="TextBox 67">
            <a:hlinkClick r:id="rId18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1" name="TextBox 70">
            <a:hlinkClick r:id="rId20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2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3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18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5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85347"/>
            <a:ext cx="865416" cy="82196"/>
            <a:chOff x="7015385" y="3785347"/>
            <a:chExt cx="865416" cy="82196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85347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4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4" name="Picture 73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5" name="TextBox 74">
            <a:hlinkClick r:id="rId19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Picture 75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7" name="TextBox 76">
            <a:hlinkClick r:id="rId21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3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4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19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5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40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0908"/>
            <a:ext cx="865416" cy="76635"/>
            <a:chOff x="7015385" y="3790908"/>
            <a:chExt cx="865416" cy="76635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0908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4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Picture 66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68" name="TextBox 67">
            <a:hlinkClick r:id="rId18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1" name="TextBox 70">
            <a:hlinkClick r:id="rId20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2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3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18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3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1" y="1084066"/>
            <a:ext cx="4275840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8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40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0908"/>
            <a:ext cx="865416" cy="76635"/>
            <a:chOff x="7015385" y="3790908"/>
            <a:chExt cx="865416" cy="76635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0908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4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4" name="Picture 73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5" name="TextBox 74">
            <a:hlinkClick r:id="rId19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Picture 75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7" name="TextBox 76">
            <a:hlinkClick r:id="rId21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3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4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19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71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4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Picture 66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68" name="TextBox 67">
            <a:hlinkClick r:id="rId18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1" name="TextBox 70">
            <a:hlinkClick r:id="rId20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2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3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18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4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4" name="Picture 73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5" name="TextBox 74">
            <a:hlinkClick r:id="rId19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Picture 75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7" name="TextBox 76">
            <a:hlinkClick r:id="rId21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3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4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19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6093" cy="76200"/>
            <a:chOff x="7015385" y="3791343"/>
            <a:chExt cx="866093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5278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4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Picture 66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68" name="TextBox 67">
            <a:hlinkClick r:id="rId18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1" name="TextBox 70">
            <a:hlinkClick r:id="rId20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>
            <a:hlinkClick r:id="rId22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Rectangle 65">
            <a:hlinkClick r:id="rId23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>
            <a:hlinkClick r:id="rId18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4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6093" cy="76200"/>
            <a:chOff x="7015385" y="3791343"/>
            <a:chExt cx="866093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5278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4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4" name="Picture 73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5" name="TextBox 74">
            <a:hlinkClick r:id="rId19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Picture 75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7" name="TextBox 76">
            <a:hlinkClick r:id="rId21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3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4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19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35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solidFill>
              <a:srgbClr val="8C786F"/>
            </a:solidFill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4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Picture 66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68" name="TextBox 67">
            <a:hlinkClick r:id="rId18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1" name="TextBox 70">
            <a:hlinkClick r:id="rId20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2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3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18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4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6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solidFill>
              <a:srgbClr val="8C786F"/>
            </a:solidFill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4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45" y="4416982"/>
            <a:ext cx="1820265" cy="216435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353789" y="4632799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528626" y="4416982"/>
            <a:ext cx="1818902" cy="2164352"/>
            <a:chOff x="6402571" y="4534808"/>
            <a:chExt cx="1818902" cy="2164352"/>
          </a:xfrm>
        </p:grpSpPr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639" y="4422352"/>
            <a:ext cx="1820265" cy="2164352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9048707" y="4632799"/>
            <a:ext cx="1375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28" y="5001357"/>
            <a:ext cx="397275" cy="39727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4" name="Picture 73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5" name="TextBox 74">
            <a:hlinkClick r:id="rId19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Picture 75">
            <a:hlinkClick r:id="rId21" action="ppaction://hlinksldjump"/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7" name="TextBox 76">
            <a:hlinkClick r:id="rId21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>
            <a:hlinkClick r:id="rId23" action="ppaction://hlinksldjump"/>
          </p:cNvPr>
          <p:cNvSpPr/>
          <p:nvPr/>
        </p:nvSpPr>
        <p:spPr>
          <a:xfrm>
            <a:off x="4469182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Rectangle 59">
            <a:hlinkClick r:id="rId24" action="ppaction://hlinksldjump"/>
          </p:cNvPr>
          <p:cNvSpPr/>
          <p:nvPr/>
        </p:nvSpPr>
        <p:spPr>
          <a:xfrm>
            <a:off x="7130553" y="613180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Rectangle 61">
            <a:hlinkClick r:id="rId19" action="ppaction://hlinksldjump"/>
          </p:cNvPr>
          <p:cNvSpPr/>
          <p:nvPr/>
        </p:nvSpPr>
        <p:spPr>
          <a:xfrm>
            <a:off x="9348576" y="6137175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5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82335" y="2040864"/>
            <a:ext cx="1595665" cy="292100"/>
            <a:chOff x="182335" y="2040864"/>
            <a:chExt cx="1595665" cy="292100"/>
          </a:xfrm>
        </p:grpSpPr>
        <p:pic>
          <p:nvPicPr>
            <p:cNvPr id="15" name="Picture 14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35" y="2040864"/>
              <a:ext cx="292100" cy="292100"/>
            </a:xfrm>
            <a:prstGeom prst="rect">
              <a:avLst/>
            </a:prstGeom>
          </p:spPr>
        </p:pic>
        <p:sp>
          <p:nvSpPr>
            <p:cNvPr id="16" name="TextBox 15">
              <a:hlinkClick r:id="rId5" action="ppaction://hlinksldjump"/>
            </p:cNvPr>
            <p:cNvSpPr txBox="1"/>
            <p:nvPr/>
          </p:nvSpPr>
          <p:spPr>
            <a:xfrm>
              <a:off x="474435" y="2055965"/>
              <a:ext cx="130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Beranda</a:t>
              </a:r>
              <a:endParaRPr lang="en-US" sz="120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>
            <a:hlinkClick r:id="rId11" action="ppaction://hlinksldjump"/>
          </p:cNvPr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hlinkClick r:id="rId13" action="ppaction://hlinksldjump"/>
          </p:cNvPr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hlinkClick r:id="rId13" action="ppaction://hlinksldjump"/>
          </p:cNvPr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5-Point Star 62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hlinkClick r:id="rId13" action="ppaction://hlinksldjump"/>
          </p:cNvPr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hlinkClick r:id="rId15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1" name="TextBox 70">
            <a:hlinkClick r:id="rId16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3" name="TextBox 72">
            <a:hlinkClick r:id="rId18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82335" y="2040864"/>
            <a:ext cx="1595665" cy="292100"/>
            <a:chOff x="182335" y="2040864"/>
            <a:chExt cx="1595665" cy="292100"/>
          </a:xfrm>
        </p:grpSpPr>
        <p:pic>
          <p:nvPicPr>
            <p:cNvPr id="15" name="Picture 14">
              <a:hlinkClick r:id="rId5" action="ppaction://hlinksldjump"/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35" y="2040864"/>
              <a:ext cx="292100" cy="292100"/>
            </a:xfrm>
            <a:prstGeom prst="rect">
              <a:avLst/>
            </a:prstGeom>
          </p:spPr>
        </p:pic>
        <p:sp>
          <p:nvSpPr>
            <p:cNvPr id="16" name="TextBox 15">
              <a:hlinkClick r:id="rId5" action="ppaction://hlinksldjump"/>
            </p:cNvPr>
            <p:cNvSpPr txBox="1"/>
            <p:nvPr/>
          </p:nvSpPr>
          <p:spPr>
            <a:xfrm>
              <a:off x="474435" y="2055965"/>
              <a:ext cx="13035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smtClean="0">
                  <a:solidFill>
                    <a:schemeClr val="bg2">
                      <a:lumMod val="9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Beranda</a:t>
              </a:r>
              <a:endParaRPr lang="en-US" sz="120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>
            <a:hlinkClick r:id="rId11" action="ppaction://hlinksldjump"/>
          </p:cNvPr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5-Point Star 62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54" name="Rounded Rectangle 53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1" name="Rectangle 70">
              <a:hlinkClick r:id="rId14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Rectangle 71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7" name="TextBox 76">
            <a:hlinkClick r:id="rId17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8" name="Picture 77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9" name="TextBox 78">
            <a:hlinkClick r:id="rId18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8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hlinkClick r:id="rId12" action="ppaction://hlinksldjump"/>
          </p:cNvPr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hlinkClick r:id="rId12" action="ppaction://hlinksldjump"/>
          </p:cNvPr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8246" y="1778000"/>
            <a:ext cx="1321254" cy="710362"/>
          </a:xfrm>
          <a:prstGeom prst="rect">
            <a:avLst/>
          </a:prstGeom>
          <a:solidFill>
            <a:srgbClr val="D3CBC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13" action="ppaction://hlinksldjump"/>
          </p:cNvPr>
          <p:cNvSpPr txBox="1"/>
          <p:nvPr/>
        </p:nvSpPr>
        <p:spPr>
          <a:xfrm>
            <a:off x="2352445" y="1830309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52445" y="2099423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5-Point Star 62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hlinkClick r:id="rId12" action="ppaction://hlinksldjump"/>
          </p:cNvPr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>
            <a:hlinkClick r:id="rId15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4" name="TextBox 73">
            <a:hlinkClick r:id="rId12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Picture 74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6" name="TextBox 75">
            <a:hlinkClick r:id="rId17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8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1" y="1084066"/>
            <a:ext cx="4275840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>
              <a:hlinkClick r:id="rId18" action="ppaction://hlinksldjump"/>
            </p:cNvPr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9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1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98246" y="1778000"/>
            <a:ext cx="1321254" cy="710362"/>
          </a:xfrm>
          <a:prstGeom prst="rect">
            <a:avLst/>
          </a:prstGeom>
          <a:solidFill>
            <a:srgbClr val="D3CBC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hlinkClick r:id="rId12" action="ppaction://hlinksldjump"/>
          </p:cNvPr>
          <p:cNvSpPr txBox="1"/>
          <p:nvPr/>
        </p:nvSpPr>
        <p:spPr>
          <a:xfrm>
            <a:off x="2352445" y="1830309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52445" y="2099423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60" name="TextBox 59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5-Point Star 62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5-Point Star 63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5-Point Star 64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5-Point Star 65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5-Point Star 66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71" name="Rounded Rectangle 70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3">
              <a:hlinkClick r:id="rId14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5" name="Rectangle 74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90" name="TextBox 89">
            <a:hlinkClick r:id="rId17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1" name="Picture 90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92" name="TextBox 91">
            <a:hlinkClick r:id="rId18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01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>
            <a:hlinkClick r:id="rId11" action="ppaction://hlinksldjump"/>
          </p:cNvPr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hlinkClick r:id="rId13" action="ppaction://hlinksldjump"/>
          </p:cNvPr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hlinkClick r:id="rId13" action="ppaction://hlinksldjump"/>
          </p:cNvPr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hlinkClick r:id="rId15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60" name="TextBox 59">
            <a:hlinkClick r:id="rId13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" name="Picture 60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62" name="TextBox 61">
            <a:hlinkClick r:id="rId17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2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>
            <a:hlinkClick r:id="rId11" action="ppaction://hlinksldjump"/>
          </p:cNvPr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53" name="Rounded Rectangle 52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Rectangle 59">
              <a:hlinkClick r:id="rId14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Rectangle 60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66" name="TextBox 65">
            <a:hlinkClick r:id="rId17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Picture 66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68" name="TextBox 67">
            <a:hlinkClick r:id="rId18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9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hlinkClick r:id="rId12" action="ppaction://hlinksldjump"/>
          </p:cNvPr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hlinkClick r:id="rId12" action="ppaction://hlinksldjump"/>
          </p:cNvPr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98246" y="1778000"/>
            <a:ext cx="1321254" cy="710362"/>
          </a:xfrm>
          <a:prstGeom prst="rect">
            <a:avLst/>
          </a:prstGeom>
          <a:solidFill>
            <a:srgbClr val="D3CBC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hlinkClick r:id="rId14" action="ppaction://hlinksldjump"/>
          </p:cNvPr>
          <p:cNvSpPr txBox="1"/>
          <p:nvPr/>
        </p:nvSpPr>
        <p:spPr>
          <a:xfrm>
            <a:off x="2352445" y="1830309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</a:p>
        </p:txBody>
      </p:sp>
      <p:sp>
        <p:nvSpPr>
          <p:cNvPr id="54" name="TextBox 53">
            <a:hlinkClick r:id="rId15" action="ppaction://hlinksldjump"/>
          </p:cNvPr>
          <p:cNvSpPr txBox="1"/>
          <p:nvPr/>
        </p:nvSpPr>
        <p:spPr>
          <a:xfrm>
            <a:off x="2352445" y="2099423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</a:p>
        </p:txBody>
      </p:sp>
      <p:sp>
        <p:nvSpPr>
          <p:cNvPr id="59" name="Rectangle 58">
            <a:hlinkClick r:id="rId16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64" name="TextBox 63">
            <a:hlinkClick r:id="rId12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Picture 64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66" name="TextBox 65">
            <a:hlinkClick r:id="rId18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1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B01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K103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Jenis Kamar	: B03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Rp600.000/bln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98246" y="1778000"/>
            <a:ext cx="1321254" cy="710362"/>
          </a:xfrm>
          <a:prstGeom prst="rect">
            <a:avLst/>
          </a:prstGeom>
          <a:solidFill>
            <a:srgbClr val="D3CBC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hlinkClick r:id="rId13" action="ppaction://hlinksldjump"/>
          </p:cNvPr>
          <p:cNvSpPr txBox="1"/>
          <p:nvPr/>
        </p:nvSpPr>
        <p:spPr>
          <a:xfrm>
            <a:off x="2352445" y="1830309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</a:p>
        </p:txBody>
      </p:sp>
      <p:sp>
        <p:nvSpPr>
          <p:cNvPr id="54" name="TextBox 53">
            <a:hlinkClick r:id="rId14" action="ppaction://hlinksldjump"/>
          </p:cNvPr>
          <p:cNvSpPr txBox="1"/>
          <p:nvPr/>
        </p:nvSpPr>
        <p:spPr>
          <a:xfrm>
            <a:off x="2352445" y="2099423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61" name="Rounded Rectangle 60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63">
              <a:hlinkClick r:id="rId15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ectangle 64">
              <a:hlinkClick r:id="rId16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90" name="TextBox 89">
            <a:hlinkClick r:id="rId18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1" name="Picture 90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92" name="TextBox 91">
            <a:hlinkClick r:id="rId19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35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>
            <a:hlinkClick r:id="rId11" action="ppaction://hlinksldjump"/>
          </p:cNvPr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hlinkClick r:id="rId14" action="ppaction://hlinksldjump"/>
          </p:cNvPr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>
            <a:hlinkClick r:id="rId15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60" name="TextBox 59">
            <a:hlinkClick r:id="rId14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" name="Picture 60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62" name="TextBox 61">
            <a:hlinkClick r:id="rId17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>
            <a:hlinkClick r:id="rId11" action="ppaction://hlinksldjump"/>
          </p:cNvPr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53" name="Rounded Rectangle 52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Rectangle 59">
              <a:hlinkClick r:id="rId14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1" name="Rectangle 60">
              <a:hlinkClick r:id="rId15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66" name="TextBox 65">
            <a:hlinkClick r:id="rId17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7" name="Picture 66">
            <a:hlinkClick r:id="rId18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68" name="TextBox 67">
            <a:hlinkClick r:id="rId18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hlinkClick r:id="rId13" action="ppaction://hlinksldjump"/>
          </p:cNvPr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98246" y="1778000"/>
            <a:ext cx="1321254" cy="710362"/>
          </a:xfrm>
          <a:prstGeom prst="rect">
            <a:avLst/>
          </a:prstGeom>
          <a:solidFill>
            <a:srgbClr val="D3CBC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hlinkClick r:id="rId14" action="ppaction://hlinksldjump"/>
          </p:cNvPr>
          <p:cNvSpPr txBox="1"/>
          <p:nvPr/>
        </p:nvSpPr>
        <p:spPr>
          <a:xfrm>
            <a:off x="2352445" y="1830309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</a:p>
        </p:txBody>
      </p:sp>
      <p:sp>
        <p:nvSpPr>
          <p:cNvPr id="54" name="TextBox 53">
            <a:hlinkClick r:id="rId15" action="ppaction://hlinksldjump"/>
          </p:cNvPr>
          <p:cNvSpPr txBox="1"/>
          <p:nvPr/>
        </p:nvSpPr>
        <p:spPr>
          <a:xfrm>
            <a:off x="2352445" y="2099423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</a:p>
        </p:txBody>
      </p:sp>
      <p:sp>
        <p:nvSpPr>
          <p:cNvPr id="59" name="Rectangle 58">
            <a:hlinkClick r:id="rId16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62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64" name="TextBox 63">
            <a:hlinkClick r:id="rId17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Picture 64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66" name="TextBox 65">
            <a:hlinkClick r:id="rId19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870" y="1815636"/>
            <a:ext cx="3865110" cy="4381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2499488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5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98246" y="1502789"/>
            <a:ext cx="1321254" cy="275211"/>
          </a:xfrm>
          <a:prstGeom prst="rect">
            <a:avLst/>
          </a:prstGeom>
          <a:solidFill>
            <a:srgbClr val="8C786F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Kategori</a:t>
            </a:r>
            <a:endParaRPr lang="en-US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 flipV="1">
            <a:off x="3451860" y="1586448"/>
            <a:ext cx="121920" cy="12106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88229" y="1518828"/>
            <a:ext cx="1935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Kategori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  <a:r>
              <a:rPr lang="en-US" sz="12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77837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25" y="2488362"/>
            <a:ext cx="1219200" cy="9394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300651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A01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5-Point Star 23"/>
          <p:cNvSpPr/>
          <p:nvPr/>
        </p:nvSpPr>
        <p:spPr>
          <a:xfrm>
            <a:off x="307927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3285656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/>
          <p:cNvSpPr/>
          <p:nvPr/>
        </p:nvSpPr>
        <p:spPr>
          <a:xfrm>
            <a:off x="349203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369841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3904790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83544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393" y="1815636"/>
            <a:ext cx="3865110" cy="4381963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6257360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0" y="2488362"/>
            <a:ext cx="939475" cy="939475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5380174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A02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Tersedia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5-Point Star 73"/>
          <p:cNvSpPr/>
          <p:nvPr/>
        </p:nvSpPr>
        <p:spPr>
          <a:xfrm>
            <a:off x="6158801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5-Point Star 74"/>
          <p:cNvSpPr/>
          <p:nvPr/>
        </p:nvSpPr>
        <p:spPr>
          <a:xfrm>
            <a:off x="6365179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5-Point Star 75"/>
          <p:cNvSpPr/>
          <p:nvPr/>
        </p:nvSpPr>
        <p:spPr>
          <a:xfrm>
            <a:off x="6571557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5-Point Star 76"/>
          <p:cNvSpPr/>
          <p:nvPr/>
        </p:nvSpPr>
        <p:spPr>
          <a:xfrm>
            <a:off x="6777935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5-Point Star 77"/>
          <p:cNvSpPr/>
          <p:nvPr/>
        </p:nvSpPr>
        <p:spPr>
          <a:xfrm>
            <a:off x="6984313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263067" y="5601921"/>
            <a:ext cx="823357" cy="274651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956" y="1815636"/>
            <a:ext cx="3865110" cy="4381963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9443923" y="2107308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11" y="2488362"/>
            <a:ext cx="1219200" cy="939475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566737" y="3602191"/>
            <a:ext cx="25967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Kode Kamar	: K203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Lokasi Kamar	: A03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Ukuran Kamar	: 4m x 4m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Fasilitas	: 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Kamar Mandi Dalam, wifi, perkakas dapur, tempat tidur, lemari, meja dan kursi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Harga	: Rp700.000/bln</a:t>
            </a:r>
          </a:p>
          <a:p>
            <a:pPr>
              <a:tabLst>
                <a:tab pos="1257300" algn="l"/>
              </a:tabLst>
            </a:pP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Status:	: Dihuni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5-Point Star 83"/>
          <p:cNvSpPr/>
          <p:nvPr/>
        </p:nvSpPr>
        <p:spPr>
          <a:xfrm>
            <a:off x="9345364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5-Point Star 84"/>
          <p:cNvSpPr/>
          <p:nvPr/>
        </p:nvSpPr>
        <p:spPr>
          <a:xfrm>
            <a:off x="9551742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5-Point Star 85"/>
          <p:cNvSpPr/>
          <p:nvPr/>
        </p:nvSpPr>
        <p:spPr>
          <a:xfrm>
            <a:off x="9758120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5-Point Star 86"/>
          <p:cNvSpPr/>
          <p:nvPr/>
        </p:nvSpPr>
        <p:spPr>
          <a:xfrm>
            <a:off x="9964498" y="5202668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5-Point Star 87"/>
          <p:cNvSpPr/>
          <p:nvPr/>
        </p:nvSpPr>
        <p:spPr>
          <a:xfrm>
            <a:off x="10170876" y="5202668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449630" y="5601921"/>
            <a:ext cx="823357" cy="2746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Booking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98246" y="1778000"/>
            <a:ext cx="1321254" cy="710362"/>
          </a:xfrm>
          <a:prstGeom prst="rect">
            <a:avLst/>
          </a:prstGeom>
          <a:solidFill>
            <a:srgbClr val="D3CBC7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hlinkClick r:id="rId13" action="ppaction://hlinksldjump"/>
          </p:cNvPr>
          <p:cNvSpPr txBox="1"/>
          <p:nvPr/>
        </p:nvSpPr>
        <p:spPr>
          <a:xfrm>
            <a:off x="2352445" y="1830309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</a:p>
        </p:txBody>
      </p:sp>
      <p:sp>
        <p:nvSpPr>
          <p:cNvPr id="54" name="TextBox 53">
            <a:hlinkClick r:id="rId14" action="ppaction://hlinksldjump"/>
          </p:cNvPr>
          <p:cNvSpPr txBox="1"/>
          <p:nvPr/>
        </p:nvSpPr>
        <p:spPr>
          <a:xfrm>
            <a:off x="2352445" y="2099423"/>
            <a:ext cx="1146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61" name="Rounded Rectangle 60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" name="Rectangle 63">
              <a:hlinkClick r:id="rId15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5" name="Rectangle 64">
              <a:hlinkClick r:id="rId16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69" name="Picture 6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90" name="TextBox 89">
            <a:hlinkClick r:id="rId17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1" name="Picture 90">
            <a:hlinkClick r:id="rId19" action="ppaction://hlinksldjump"/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92" name="TextBox 91">
            <a:hlinkClick r:id="rId19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3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98246" y="957943"/>
            <a:ext cx="9588954" cy="5769700"/>
          </a:xfrm>
          <a:prstGeom prst="roundRect">
            <a:avLst>
              <a:gd name="adj" fmla="val 23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017779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71453" y="1030745"/>
            <a:ext cx="333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26585" y="1554664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835396" y="1570917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26585" y="198727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Tipe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835396" y="2003523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426585" y="2419876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Tipe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835396" y="2436129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26585" y="283949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Lokasi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835396" y="2855744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26585" y="3259291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Ukuran Kamar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835396" y="3275544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6585" y="369565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Fasilitas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5396" y="371190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(Otomatis)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26585" y="4144680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Harga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35396" y="4147603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426585" y="4572452"/>
            <a:ext cx="190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endParaRPr lang="en-US" sz="12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35396" y="4575375"/>
            <a:ext cx="3672114" cy="276999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</a:t>
            </a:r>
            <a:endParaRPr lang="en-US" sz="120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7092723" y="6270420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impan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Isosceles Triangle 103"/>
          <p:cNvSpPr/>
          <p:nvPr/>
        </p:nvSpPr>
        <p:spPr>
          <a:xfrm flipV="1">
            <a:off x="7364725" y="2101973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5" name="Isosceles Triangle 104"/>
          <p:cNvSpPr/>
          <p:nvPr/>
        </p:nvSpPr>
        <p:spPr>
          <a:xfrm flipV="1">
            <a:off x="7370435" y="2537618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220" y="1333250"/>
            <a:ext cx="3865110" cy="395326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9528187" y="1624922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5-Point Star 55"/>
          <p:cNvSpPr/>
          <p:nvPr/>
        </p:nvSpPr>
        <p:spPr>
          <a:xfrm>
            <a:off x="9567027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9773405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9979783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5-Point Star 69"/>
          <p:cNvSpPr/>
          <p:nvPr/>
        </p:nvSpPr>
        <p:spPr>
          <a:xfrm>
            <a:off x="10186161" y="4780795"/>
            <a:ext cx="206378" cy="206378"/>
          </a:xfrm>
          <a:prstGeom prst="star5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5-Point Star 70"/>
          <p:cNvSpPr/>
          <p:nvPr/>
        </p:nvSpPr>
        <p:spPr>
          <a:xfrm>
            <a:off x="10392539" y="4780795"/>
            <a:ext cx="206378" cy="206378"/>
          </a:xfrm>
          <a:prstGeom prst="star5">
            <a:avLst/>
          </a:prstGeom>
          <a:solidFill>
            <a:schemeClr val="bg1"/>
          </a:solidFill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930" y="1973580"/>
            <a:ext cx="2246805" cy="1801236"/>
          </a:xfrm>
          <a:prstGeom prst="rect">
            <a:avLst/>
          </a:prstGeom>
        </p:spPr>
      </p:pic>
      <p:sp>
        <p:nvSpPr>
          <p:cNvPr id="75" name="Rectangle 74">
            <a:hlinkClick r:id="rId13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9" name="TextBox 78">
            <a:hlinkClick r:id="rId15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Isosceles Triangle 79"/>
          <p:cNvSpPr/>
          <p:nvPr/>
        </p:nvSpPr>
        <p:spPr>
          <a:xfrm flipV="1">
            <a:off x="7346095" y="4680479"/>
            <a:ext cx="121920" cy="121066"/>
          </a:xfrm>
          <a:prstGeom prst="triangle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527231" y="3924346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Browse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" name="Picture 81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83" name="TextBox 82">
            <a:hlinkClick r:id="rId16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7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8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1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97792" y="973323"/>
            <a:ext cx="9588954" cy="5142394"/>
          </a:xfrm>
          <a:prstGeom prst="roundRect">
            <a:avLst>
              <a:gd name="adj" fmla="val 23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297792" y="4492859"/>
            <a:ext cx="9588954" cy="811538"/>
          </a:xfrm>
          <a:prstGeom prst="rect">
            <a:avLst/>
          </a:prstGeom>
          <a:solidFill>
            <a:srgbClr val="D8D1CE">
              <a:alpha val="54000"/>
            </a:srgbClr>
          </a:solidFill>
          <a:ln>
            <a:solidFill>
              <a:srgbClr val="8C786F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297792" y="2853103"/>
            <a:ext cx="9588954" cy="811538"/>
          </a:xfrm>
          <a:prstGeom prst="rect">
            <a:avLst/>
          </a:prstGeom>
          <a:solidFill>
            <a:srgbClr val="D8D1CE">
              <a:alpha val="54000"/>
            </a:srgbClr>
          </a:solidFill>
          <a:ln>
            <a:solidFill>
              <a:srgbClr val="8C786F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97792" y="1229326"/>
            <a:ext cx="9588954" cy="811538"/>
          </a:xfrm>
          <a:prstGeom prst="rect">
            <a:avLst/>
          </a:prstGeom>
          <a:solidFill>
            <a:srgbClr val="D8D1CE">
              <a:alpha val="54000"/>
            </a:srgbClr>
          </a:solidFill>
          <a:ln>
            <a:solidFill>
              <a:srgbClr val="8C786F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566637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99"/>
          <a:stretch/>
        </p:blipFill>
        <p:spPr>
          <a:xfrm>
            <a:off x="5671453" y="85529"/>
            <a:ext cx="3281139" cy="798391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6827773" y="6240477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74">
            <a:hlinkClick r:id="rId11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Picture 75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7" name="TextBox 76">
            <a:hlinkClick r:id="rId12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8" name="Picture 77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9" name="TextBox 78">
            <a:hlinkClick r:id="rId14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97792" y="931030"/>
            <a:ext cx="9589408" cy="332378"/>
          </a:xfrm>
          <a:prstGeom prst="roundRect">
            <a:avLst>
              <a:gd name="adj" fmla="val 9460"/>
            </a:avLst>
          </a:prstGeom>
          <a:solidFill>
            <a:srgbClr val="8C786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97793" y="938721"/>
            <a:ext cx="959758" cy="5176996"/>
          </a:xfrm>
          <a:prstGeom prst="roundRect">
            <a:avLst>
              <a:gd name="adj" fmla="val 5649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257551" y="938721"/>
            <a:ext cx="1422114" cy="5176996"/>
          </a:xfrm>
          <a:prstGeom prst="roundRect">
            <a:avLst>
              <a:gd name="adj" fmla="val 0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679665" y="938721"/>
            <a:ext cx="1185637" cy="5176996"/>
          </a:xfrm>
          <a:prstGeom prst="roundRect">
            <a:avLst>
              <a:gd name="adj" fmla="val 0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865302" y="938724"/>
            <a:ext cx="1185637" cy="5176994"/>
          </a:xfrm>
          <a:prstGeom prst="roundRect">
            <a:avLst>
              <a:gd name="adj" fmla="val 0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7050939" y="938723"/>
            <a:ext cx="1194869" cy="5176994"/>
          </a:xfrm>
          <a:prstGeom prst="roundRect">
            <a:avLst>
              <a:gd name="adj" fmla="val 0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8247175" y="938725"/>
            <a:ext cx="1173671" cy="5176326"/>
          </a:xfrm>
          <a:prstGeom prst="roundRect">
            <a:avLst>
              <a:gd name="adj" fmla="val 0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9420846" y="938722"/>
            <a:ext cx="1197603" cy="5176329"/>
          </a:xfrm>
          <a:prstGeom prst="roundRect">
            <a:avLst>
              <a:gd name="adj" fmla="val 0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0618449" y="938721"/>
            <a:ext cx="1268297" cy="5176330"/>
          </a:xfrm>
          <a:prstGeom prst="roundRect">
            <a:avLst>
              <a:gd name="adj" fmla="val 1802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70439" y="952327"/>
            <a:ext cx="101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Booking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454709" y="952327"/>
            <a:ext cx="101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Tipe 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768175" y="960079"/>
            <a:ext cx="110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965778" y="973323"/>
            <a:ext cx="108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Letak 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29174" y="982553"/>
            <a:ext cx="101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518396" y="971377"/>
            <a:ext cx="101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HP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20793" y="973846"/>
            <a:ext cx="101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Alamat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745364" y="982552"/>
            <a:ext cx="101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4804" y="149615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82123" y="229634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ID002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82123" y="3060695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ID003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394804" y="3968359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ID004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82122" y="4760128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ID005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82122" y="557122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ID006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75397" y="149615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75397" y="229634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575397" y="3082478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75397" y="396421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75397" y="476012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63491" y="557122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929510" y="149615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K1001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087127" y="149615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248225" y="149615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Ila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405528" y="1458681"/>
            <a:ext cx="78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Jember, Jl.Buntu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330392" y="1517672"/>
            <a:ext cx="139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0819-068-8439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0860085" y="149615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Terbayar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929510" y="229634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K1003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87127" y="229634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103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8225" y="229634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Dewi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354023" y="2256261"/>
            <a:ext cx="88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Nganjuk, Jl.Mawar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394343" y="2309277"/>
            <a:ext cx="124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0881-128-001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860085" y="229634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Terbayar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29510" y="3057138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K2002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087127" y="3057138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8225" y="3057138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Rera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382043" y="3044414"/>
            <a:ext cx="88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Nganjuk, Jl.Melati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320968" y="3111426"/>
            <a:ext cx="149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0811-368-1289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859387" y="3136746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Terbayar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29510" y="395976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K1004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87127" y="395976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B104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8225" y="395976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Reyna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343858" y="3812615"/>
            <a:ext cx="99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Surabaya, Pondok Indah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271475" y="3959767"/>
            <a:ext cx="153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0822-762-8910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860085" y="395976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Terbayar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929510" y="476012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K1006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87127" y="476012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B106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248225" y="476012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Puji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396760" y="4697307"/>
            <a:ext cx="99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Jember, Jl. Gajah Mada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343405" y="4784555"/>
            <a:ext cx="139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0877-512-5167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0860085" y="476012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Terbayar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929510" y="557122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K2003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87127" y="557122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A204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248225" y="557122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Vivi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308736" y="5508845"/>
            <a:ext cx="106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Gresik, Jl. Teuku Umar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369340" y="5596093"/>
            <a:ext cx="134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0877-102-8412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0860085" y="557122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Terbayar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7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297792" y="973323"/>
            <a:ext cx="9588954" cy="5142394"/>
          </a:xfrm>
          <a:prstGeom prst="roundRect">
            <a:avLst>
              <a:gd name="adj" fmla="val 238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297792" y="4492859"/>
            <a:ext cx="9588954" cy="811538"/>
          </a:xfrm>
          <a:prstGeom prst="rect">
            <a:avLst/>
          </a:prstGeom>
          <a:solidFill>
            <a:srgbClr val="D8D1CE">
              <a:alpha val="54000"/>
            </a:srgbClr>
          </a:solidFill>
          <a:ln>
            <a:solidFill>
              <a:srgbClr val="8C786F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2297792" y="2853103"/>
            <a:ext cx="9588954" cy="811538"/>
          </a:xfrm>
          <a:prstGeom prst="rect">
            <a:avLst/>
          </a:prstGeom>
          <a:solidFill>
            <a:srgbClr val="D8D1CE">
              <a:alpha val="54000"/>
            </a:srgbClr>
          </a:solidFill>
          <a:ln>
            <a:solidFill>
              <a:srgbClr val="8C786F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97792" y="1229326"/>
            <a:ext cx="9588954" cy="811538"/>
          </a:xfrm>
          <a:prstGeom prst="rect">
            <a:avLst/>
          </a:prstGeom>
          <a:solidFill>
            <a:srgbClr val="D8D1CE">
              <a:alpha val="54000"/>
            </a:srgbClr>
          </a:solidFill>
          <a:ln>
            <a:solidFill>
              <a:srgbClr val="8C786F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0" y="3566637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>
            <a:hlinkClick r:id="rId4" action="ppaction://hlinksldjump"/>
          </p:cNvPr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299"/>
          <a:stretch/>
        </p:blipFill>
        <p:spPr>
          <a:xfrm>
            <a:off x="5671453" y="85529"/>
            <a:ext cx="3281139" cy="798391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6827773" y="6240477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Print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Rectangle 74">
            <a:hlinkClick r:id="rId11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2307" y="1237078"/>
            <a:ext cx="747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Admin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pic>
        <p:nvPicPr>
          <p:cNvPr id="76" name="Picture 75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" y="3708179"/>
            <a:ext cx="424120" cy="260180"/>
          </a:xfrm>
          <a:prstGeom prst="rect">
            <a:avLst/>
          </a:prstGeom>
        </p:spPr>
      </p:pic>
      <p:sp>
        <p:nvSpPr>
          <p:cNvPr id="77" name="TextBox 76">
            <a:hlinkClick r:id="rId12" action="ppaction://hlinksldjump"/>
          </p:cNvPr>
          <p:cNvSpPr txBox="1"/>
          <p:nvPr/>
        </p:nvSpPr>
        <p:spPr>
          <a:xfrm>
            <a:off x="459780" y="3606581"/>
            <a:ext cx="130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Laporan Pemesanan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8" name="Picture 77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3060695"/>
            <a:ext cx="399526" cy="320566"/>
          </a:xfrm>
          <a:prstGeom prst="rect">
            <a:avLst/>
          </a:prstGeom>
        </p:spPr>
      </p:pic>
      <p:sp>
        <p:nvSpPr>
          <p:cNvPr id="79" name="TextBox 78">
            <a:hlinkClick r:id="rId14" action="ppaction://hlinksldjump"/>
          </p:cNvPr>
          <p:cNvSpPr txBox="1"/>
          <p:nvPr/>
        </p:nvSpPr>
        <p:spPr>
          <a:xfrm>
            <a:off x="482497" y="3115012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Tambah 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297792" y="931030"/>
            <a:ext cx="9589408" cy="332378"/>
          </a:xfrm>
          <a:prstGeom prst="roundRect">
            <a:avLst>
              <a:gd name="adj" fmla="val 9460"/>
            </a:avLst>
          </a:prstGeom>
          <a:solidFill>
            <a:srgbClr val="8C786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97793" y="938721"/>
            <a:ext cx="959758" cy="5176996"/>
          </a:xfrm>
          <a:prstGeom prst="roundRect">
            <a:avLst>
              <a:gd name="adj" fmla="val 5649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72"/>
          <p:cNvSpPr/>
          <p:nvPr/>
        </p:nvSpPr>
        <p:spPr>
          <a:xfrm>
            <a:off x="3257551" y="938721"/>
            <a:ext cx="1422114" cy="5176996"/>
          </a:xfrm>
          <a:prstGeom prst="roundRect">
            <a:avLst>
              <a:gd name="adj" fmla="val 0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4679665" y="938721"/>
            <a:ext cx="1185637" cy="5176996"/>
          </a:xfrm>
          <a:prstGeom prst="roundRect">
            <a:avLst>
              <a:gd name="adj" fmla="val 0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5865302" y="938724"/>
            <a:ext cx="1185637" cy="5176994"/>
          </a:xfrm>
          <a:prstGeom prst="roundRect">
            <a:avLst>
              <a:gd name="adj" fmla="val 0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ounded Rectangle 87"/>
          <p:cNvSpPr/>
          <p:nvPr/>
        </p:nvSpPr>
        <p:spPr>
          <a:xfrm>
            <a:off x="7050939" y="938723"/>
            <a:ext cx="1194869" cy="5176994"/>
          </a:xfrm>
          <a:prstGeom prst="roundRect">
            <a:avLst>
              <a:gd name="adj" fmla="val 0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ounded Rectangle 88"/>
          <p:cNvSpPr/>
          <p:nvPr/>
        </p:nvSpPr>
        <p:spPr>
          <a:xfrm>
            <a:off x="8247175" y="938725"/>
            <a:ext cx="1173671" cy="5176326"/>
          </a:xfrm>
          <a:prstGeom prst="roundRect">
            <a:avLst>
              <a:gd name="adj" fmla="val 0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/>
          <p:cNvSpPr/>
          <p:nvPr/>
        </p:nvSpPr>
        <p:spPr>
          <a:xfrm>
            <a:off x="9420846" y="938722"/>
            <a:ext cx="1197603" cy="5176329"/>
          </a:xfrm>
          <a:prstGeom prst="roundRect">
            <a:avLst>
              <a:gd name="adj" fmla="val 0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0618449" y="938721"/>
            <a:ext cx="1268297" cy="5176330"/>
          </a:xfrm>
          <a:prstGeom prst="roundRect">
            <a:avLst>
              <a:gd name="adj" fmla="val 1802"/>
            </a:avLst>
          </a:prstGeom>
          <a:noFill/>
          <a:ln>
            <a:solidFill>
              <a:srgbClr val="6052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270439" y="952327"/>
            <a:ext cx="101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 Booking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454709" y="952327"/>
            <a:ext cx="101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Tipe 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768175" y="960079"/>
            <a:ext cx="110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Kode 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965778" y="973323"/>
            <a:ext cx="1083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Letak Kamar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129174" y="982553"/>
            <a:ext cx="101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9518396" y="971377"/>
            <a:ext cx="101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No. HP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8320793" y="973846"/>
            <a:ext cx="101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Alamat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0745364" y="982552"/>
            <a:ext cx="101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Status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94804" y="149615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382123" y="229634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ID002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382123" y="3060695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ID003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394804" y="3968359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ID004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382122" y="4760128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ID005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82122" y="557122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ID006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575397" y="149615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575397" y="229634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3575397" y="3082478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575397" y="396421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575397" y="476012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63491" y="557122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2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929510" y="149615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K1001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087127" y="149615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101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248225" y="149615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Ila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405528" y="1458681"/>
            <a:ext cx="786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Jember, Jl.Buntu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330392" y="1517672"/>
            <a:ext cx="139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0819-068-8439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0860085" y="149615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Terbayar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929510" y="229634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K1003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87127" y="229634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103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248225" y="229634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Dewi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8354023" y="2256261"/>
            <a:ext cx="88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Nganjuk, Jl.Mawar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394343" y="2309277"/>
            <a:ext cx="124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0881-128-001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860085" y="2296343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Terbayar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29510" y="3057138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K2002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087127" y="3057138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102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248225" y="3057138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Rera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8382043" y="3044414"/>
            <a:ext cx="889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Nganjuk, Jl.Melati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9320968" y="3111426"/>
            <a:ext cx="1490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0811-368-1289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859387" y="3136746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Terbayar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929510" y="395976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K1004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87127" y="395976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B104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8225" y="395976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Reyna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343858" y="3812615"/>
            <a:ext cx="99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Surabaya, Pondok Indah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271475" y="3959767"/>
            <a:ext cx="1538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0822-762-8910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860085" y="395976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Terbayar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929510" y="476012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K1006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87127" y="476012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B106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7248225" y="476012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Puji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396760" y="4697307"/>
            <a:ext cx="997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Jember, Jl. Gajah Mada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9343405" y="4784555"/>
            <a:ext cx="139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0877-512-5167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0860085" y="4760127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Terbayar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929510" y="557122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K2003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087127" y="557122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A204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248225" y="557122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Vivi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308736" y="5508845"/>
            <a:ext cx="1060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Gresik, Jl. Teuku Umar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369340" y="5596093"/>
            <a:ext cx="1340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0877-102-8412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0860085" y="5571224"/>
            <a:ext cx="786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solidFill>
                  <a:srgbClr val="60524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Terbayar</a:t>
            </a:r>
            <a:endParaRPr lang="en-US" sz="1200">
              <a:solidFill>
                <a:srgbClr val="60524C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3" name="Group 162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164" name="Rounded Rectangle 163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ounded Rectangle 164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Rectangle 166">
              <a:hlinkClick r:id="rId16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8" name="Rectangle 167">
              <a:hlinkClick r:id="rId17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254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91343"/>
            <a:ext cx="865416" cy="76200"/>
            <a:chOff x="7015385" y="3791343"/>
            <a:chExt cx="865416" cy="76200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91343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702342" y="2435474"/>
            <a:ext cx="5209266" cy="2022494"/>
            <a:chOff x="4702342" y="2435474"/>
            <a:chExt cx="5209266" cy="2022494"/>
          </a:xfrm>
        </p:grpSpPr>
        <p:sp>
          <p:nvSpPr>
            <p:cNvPr id="49" name="Rounded Rectangle 48"/>
            <p:cNvSpPr/>
            <p:nvPr/>
          </p:nvSpPr>
          <p:spPr>
            <a:xfrm>
              <a:off x="4702342" y="2560936"/>
              <a:ext cx="5209265" cy="1897032"/>
            </a:xfrm>
            <a:prstGeom prst="roundRect">
              <a:avLst>
                <a:gd name="adj" fmla="val 54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4702343" y="2435474"/>
              <a:ext cx="5209265" cy="447753"/>
            </a:xfrm>
            <a:prstGeom prst="roundRect">
              <a:avLst>
                <a:gd name="adj" fmla="val 8311"/>
              </a:avLst>
            </a:prstGeom>
            <a:solidFill>
              <a:srgbClr val="8C786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Pemeberitahuan</a:t>
              </a:r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96368" y="3135937"/>
              <a:ext cx="48533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Apakah Anda yakin ingin keluar dari </a:t>
              </a:r>
            </a:p>
            <a:p>
              <a:pPr algn="ctr"/>
              <a:r>
                <a:rPr lang="sv-SE" sz="1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akun ini ?</a:t>
              </a:r>
              <a:endParaRPr lang="sv-SE" sz="1400" b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Rectangle 52">
              <a:hlinkClick r:id="rId18" action="ppaction://hlinksldjump"/>
            </p:cNvPr>
            <p:cNvSpPr/>
            <p:nvPr/>
          </p:nvSpPr>
          <p:spPr>
            <a:xfrm>
              <a:off x="6178045" y="3843562"/>
              <a:ext cx="968497" cy="323209"/>
            </a:xfrm>
            <a:prstGeom prst="rect">
              <a:avLst/>
            </a:prstGeom>
            <a:solidFill>
              <a:srgbClr val="60524C"/>
            </a:solidFill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latin typeface="Segoe UI" panose="020B0502040204020203" pitchFamily="34" charset="0"/>
                  <a:cs typeface="Segoe UI" panose="020B0502040204020203" pitchFamily="34" charset="0"/>
                </a:rPr>
                <a:t>Konfirmasi</a:t>
              </a:r>
              <a:endParaRPr 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Rectangle 53">
              <a:hlinkClick r:id="rId19" action="ppaction://hlinksldjump"/>
            </p:cNvPr>
            <p:cNvSpPr/>
            <p:nvPr/>
          </p:nvSpPr>
          <p:spPr>
            <a:xfrm>
              <a:off x="7295586" y="3838225"/>
              <a:ext cx="878116" cy="328545"/>
            </a:xfrm>
            <a:prstGeom prst="rect">
              <a:avLst/>
            </a:prstGeom>
            <a:noFill/>
            <a:ln>
              <a:solidFill>
                <a:srgbClr val="B697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Batal</a:t>
              </a:r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6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0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97" y="4438968"/>
            <a:ext cx="1820265" cy="21643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886857" cy="68580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1" y="1966321"/>
            <a:ext cx="1886857" cy="491956"/>
          </a:xfrm>
          <a:prstGeom prst="rect">
            <a:avLst/>
          </a:prstGeom>
          <a:solidFill>
            <a:srgbClr val="6052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6185" y="317500"/>
            <a:ext cx="850900" cy="8509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vatar Icon Profile Icon Member Login Vector Isolated, Person Clipart,  Login Icons, Profile Icons PNG and Vector with Transparent Background for  Free Download | Iphone wallpaper app, Iphone icon, Apple logo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875" b="90000" l="10000" r="90000">
                        <a14:foregroundMark x1="54375" y1="47813" x2="54375" y2="478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963" t="20572" r="21790" b="21181"/>
          <a:stretch/>
        </p:blipFill>
        <p:spPr bwMode="auto">
          <a:xfrm>
            <a:off x="410935" y="222007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5034" y="123800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Client</a:t>
            </a:r>
            <a:endParaRPr lang="en-US" sz="1400" b="1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ea typeface="Source Sans Pro" panose="020B050303040302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735" y="1685021"/>
            <a:ext cx="1549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smtClean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</a:t>
            </a:r>
            <a:endParaRPr lang="en-US" sz="1000" b="1">
              <a:solidFill>
                <a:schemeClr val="bg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676400"/>
            <a:ext cx="1886857" cy="8621"/>
          </a:xfrm>
          <a:prstGeom prst="line">
            <a:avLst/>
          </a:prstGeom>
          <a:ln>
            <a:solidFill>
              <a:srgbClr val="60524C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35" y="2040864"/>
            <a:ext cx="292100" cy="292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4435" y="2055965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Beranda</a:t>
            </a:r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238" y="1314077"/>
            <a:ext cx="171693" cy="171693"/>
          </a:xfrm>
          <a:prstGeom prst="rect">
            <a:avLst/>
          </a:prstGeom>
        </p:spPr>
      </p:pic>
      <p:pic>
        <p:nvPicPr>
          <p:cNvPr id="18" name="Picture 17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" y="2645268"/>
            <a:ext cx="347359" cy="193132"/>
          </a:xfrm>
          <a:prstGeom prst="rect">
            <a:avLst/>
          </a:prstGeom>
        </p:spPr>
      </p:pic>
      <p:pic>
        <p:nvPicPr>
          <p:cNvPr id="19" name="Picture 18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" y="3126112"/>
            <a:ext cx="424120" cy="23530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89" y="27878"/>
            <a:ext cx="388257" cy="388257"/>
          </a:xfrm>
          <a:prstGeom prst="rect">
            <a:avLst/>
          </a:prstGeom>
        </p:spPr>
      </p:pic>
      <p:sp>
        <p:nvSpPr>
          <p:cNvPr id="26" name="TextBox 25">
            <a:hlinkClick r:id="rId7" action="ppaction://hlinksldjump"/>
          </p:cNvPr>
          <p:cNvSpPr txBox="1"/>
          <p:nvPr/>
        </p:nvSpPr>
        <p:spPr>
          <a:xfrm>
            <a:off x="474435" y="2623856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hlinkClick r:id="rId9" action="ppaction://hlinksldjump"/>
          </p:cNvPr>
          <p:cNvSpPr txBox="1"/>
          <p:nvPr/>
        </p:nvSpPr>
        <p:spPr>
          <a:xfrm>
            <a:off x="474434" y="3111929"/>
            <a:ext cx="1303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Pemesanan</a:t>
            </a:r>
            <a:endParaRPr lang="en-US" sz="1200">
              <a:solidFill>
                <a:schemeClr val="bg2">
                  <a:lumMod val="9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3" y="85529"/>
            <a:ext cx="3281139" cy="109819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174102" y="1084067"/>
            <a:ext cx="4275838" cy="2559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00" y="1084066"/>
            <a:ext cx="4275839" cy="2559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02342" y="2132808"/>
            <a:ext cx="576368" cy="576368"/>
          </a:xfrm>
          <a:prstGeom prst="rect">
            <a:avLst/>
          </a:prstGeom>
        </p:spPr>
      </p:pic>
      <p:pic>
        <p:nvPicPr>
          <p:cNvPr id="47" name="Picture 46">
            <a:hlinkClick r:id="rId16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475" y="2132808"/>
            <a:ext cx="576368" cy="576368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4270371" y="395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da-DK" sz="1200" smtClean="0">
                <a:solidFill>
                  <a:srgbClr val="8C786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Jl. Taman Kampus, Lingkungan Krajan Timur, Tegalgede, Kec. Sumbersari, Kabupaten Jember</a:t>
            </a:r>
            <a: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da-DK" sz="1200" smtClean="0">
                <a:solidFill>
                  <a:srgbClr val="8C786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1200">
              <a:solidFill>
                <a:srgbClr val="8C786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18641" y="4654785"/>
            <a:ext cx="93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smtClean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Kamar 1</a:t>
            </a:r>
            <a:endParaRPr lang="en-US" sz="1200" b="1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048" name="Group 2047"/>
          <p:cNvGrpSpPr/>
          <p:nvPr/>
        </p:nvGrpSpPr>
        <p:grpSpPr>
          <a:xfrm>
            <a:off x="7693478" y="4438968"/>
            <a:ext cx="1818902" cy="2164352"/>
            <a:chOff x="6402571" y="4534808"/>
            <a:chExt cx="1818902" cy="216435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2571" y="4534808"/>
              <a:ext cx="1818902" cy="2164352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6846433" y="4751198"/>
              <a:ext cx="931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smtClean="0">
                  <a:solidFill>
                    <a:schemeClr val="bg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Kamar 2</a:t>
              </a:r>
              <a:endParaRPr lang="en-US" sz="1200" b="1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49" name="Rectangle 2048"/>
          <p:cNvSpPr/>
          <p:nvPr/>
        </p:nvSpPr>
        <p:spPr>
          <a:xfrm>
            <a:off x="5634034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95405" y="6153791"/>
            <a:ext cx="615047" cy="241300"/>
          </a:xfrm>
          <a:prstGeom prst="rect">
            <a:avLst/>
          </a:prstGeom>
          <a:solidFill>
            <a:srgbClr val="8C78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Cek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15385" y="3785347"/>
            <a:ext cx="865416" cy="82196"/>
            <a:chOff x="7015385" y="3785347"/>
            <a:chExt cx="865416" cy="82196"/>
          </a:xfrm>
        </p:grpSpPr>
        <p:grpSp>
          <p:nvGrpSpPr>
            <p:cNvPr id="38" name="Group 37"/>
            <p:cNvGrpSpPr/>
            <p:nvPr/>
          </p:nvGrpSpPr>
          <p:grpSpPr>
            <a:xfrm>
              <a:off x="7015385" y="3791343"/>
              <a:ext cx="752930" cy="76200"/>
              <a:chOff x="6934651" y="4434495"/>
              <a:chExt cx="752930" cy="76200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69346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04895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161437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273923" y="4434495"/>
                <a:ext cx="76200" cy="76200"/>
              </a:xfrm>
              <a:prstGeom prst="ellipse">
                <a:avLst/>
              </a:prstGeom>
              <a:solidFill>
                <a:srgbClr val="8C786F"/>
              </a:solidFill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386409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498895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611381" y="4434495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60524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7804601" y="3785347"/>
              <a:ext cx="76200" cy="76200"/>
            </a:xfrm>
            <a:prstGeom prst="ellipse">
              <a:avLst/>
            </a:prstGeom>
            <a:noFill/>
            <a:ln>
              <a:solidFill>
                <a:srgbClr val="60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hlinkClick r:id="rId18" action="ppaction://hlinksldjump"/>
          </p:cNvPr>
          <p:cNvSpPr/>
          <p:nvPr/>
        </p:nvSpPr>
        <p:spPr>
          <a:xfrm>
            <a:off x="371186" y="6395091"/>
            <a:ext cx="968497" cy="323209"/>
          </a:xfrm>
          <a:prstGeom prst="rect">
            <a:avLst/>
          </a:prstGeom>
          <a:solidFill>
            <a:srgbClr val="60524C"/>
          </a:solidFill>
          <a:ln>
            <a:solidFill>
              <a:srgbClr val="B69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Segoe UI" panose="020B0502040204020203" pitchFamily="34" charset="0"/>
                <a:cs typeface="Segoe UI" panose="020B0502040204020203" pitchFamily="34" charset="0"/>
              </a:rPr>
              <a:t>Keluar</a:t>
            </a:r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1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6397</Words>
  <Application>Microsoft Office PowerPoint</Application>
  <PresentationFormat>Widescreen</PresentationFormat>
  <Paragraphs>1835</Paragraphs>
  <Slides>71</Slides>
  <Notes>0</Notes>
  <HiddenSlides>30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Light</vt:lpstr>
      <vt:lpstr>Montserrat</vt:lpstr>
      <vt:lpstr>Poppins SemiBold</vt:lpstr>
      <vt:lpstr>Segoe UI</vt:lpstr>
      <vt:lpstr>Segoe UI Black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Tony's PC</dc:creator>
  <cp:lastModifiedBy>Tony's PC</cp:lastModifiedBy>
  <cp:revision>84</cp:revision>
  <dcterms:created xsi:type="dcterms:W3CDTF">2021-06-05T11:15:21Z</dcterms:created>
  <dcterms:modified xsi:type="dcterms:W3CDTF">2021-06-06T06:04:10Z</dcterms:modified>
</cp:coreProperties>
</file>