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5" r:id="rId3"/>
    <p:sldId id="261" r:id="rId4"/>
    <p:sldId id="262" r:id="rId5"/>
    <p:sldId id="268" r:id="rId6"/>
    <p:sldId id="263" r:id="rId7"/>
    <p:sldId id="269" r:id="rId8"/>
    <p:sldId id="264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53F5-935D-43C8-96F8-3A1C7FA88352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EC938-C601-449C-8535-CD1E704C8A2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7945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32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3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06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01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32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96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66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03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0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01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BCFF4-3803-4D56-A7E9-4F3D4894D3ED}" type="datetimeFigureOut">
              <a:rPr lang="id-ID" smtClean="0"/>
              <a:t>06/06/2024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81E7AF-EFD1-4795-A477-31091437470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85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350" y="5461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b="1"/>
            </a:lvl1pPr>
          </a:lstStyle>
          <a:p>
            <a:r>
              <a:rPr lang="id-ID"/>
              <a:t>UJIKOM 2017/2018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042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" t="2268" r="1425" b="11260"/>
          <a:stretch/>
        </p:blipFill>
        <p:spPr>
          <a:xfrm>
            <a:off x="0" y="0"/>
            <a:ext cx="1220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" y="0"/>
            <a:ext cx="1350604" cy="108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013" y="1203961"/>
            <a:ext cx="5332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KESIMPULAN DAN PENUTUP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6012" y="2037753"/>
            <a:ext cx="10119395" cy="278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D" sz="1800" dirty="0" err="1">
                <a:effectLst/>
              </a:rPr>
              <a:t>Proyek</a:t>
            </a:r>
            <a:r>
              <a:rPr lang="en-ID" sz="1800" dirty="0">
                <a:effectLst/>
              </a:rPr>
              <a:t> web </a:t>
            </a:r>
            <a:r>
              <a:rPr lang="en-ID" sz="1800" dirty="0" err="1">
                <a:effectLst/>
              </a:rPr>
              <a:t>artikel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ini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menyediakan</a:t>
            </a:r>
            <a:r>
              <a:rPr lang="en-ID" sz="1800" dirty="0">
                <a:effectLst/>
              </a:rPr>
              <a:t> platform </a:t>
            </a:r>
            <a:r>
              <a:rPr lang="en-ID" sz="1800" dirty="0" err="1">
                <a:effectLst/>
              </a:rPr>
              <a:t>informasi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terpercaya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dengan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fitur</a:t>
            </a:r>
            <a:r>
              <a:rPr lang="en-ID" sz="1800" dirty="0">
                <a:effectLst/>
              </a:rPr>
              <a:t> CRUD (Create, Read, Update, Delete) </a:t>
            </a:r>
            <a:r>
              <a:rPr lang="en-ID" sz="1800" dirty="0" err="1">
                <a:effectLst/>
              </a:rPr>
              <a:t>untuk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memudahkan</a:t>
            </a:r>
            <a:r>
              <a:rPr lang="en-ID" sz="1800" dirty="0">
                <a:effectLst/>
              </a:rPr>
              <a:t> admin </a:t>
            </a:r>
            <a:r>
              <a:rPr lang="en-ID" sz="1800" dirty="0" err="1">
                <a:effectLst/>
              </a:rPr>
              <a:t>mengelola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konten</a:t>
            </a:r>
            <a:r>
              <a:rPr lang="en-ID" sz="1800" dirty="0">
                <a:effectLst/>
              </a:rPr>
              <a:t>. </a:t>
            </a:r>
            <a:r>
              <a:rPr lang="en-ID" sz="1800" dirty="0" err="1">
                <a:effectLst/>
              </a:rPr>
              <a:t>Meski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belum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ada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sistem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komentar</a:t>
            </a:r>
            <a:r>
              <a:rPr lang="en-ID" sz="1800" dirty="0">
                <a:effectLst/>
              </a:rPr>
              <a:t> dan rating, </a:t>
            </a:r>
            <a:r>
              <a:rPr lang="en-ID" sz="1800" dirty="0" err="1">
                <a:effectLst/>
              </a:rPr>
              <a:t>pengembangan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selanjutnya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akan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fokus</a:t>
            </a:r>
            <a:r>
              <a:rPr lang="en-ID" sz="1800" dirty="0">
                <a:effectLst/>
              </a:rPr>
              <a:t> pada </a:t>
            </a:r>
            <a:r>
              <a:rPr lang="en-ID" sz="1800" dirty="0" err="1">
                <a:effectLst/>
              </a:rPr>
              <a:t>peningkatan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interaksi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pengguna</a:t>
            </a:r>
            <a:r>
              <a:rPr lang="en-ID" sz="1800" dirty="0">
                <a:effectLst/>
              </a:rPr>
              <a:t>. </a:t>
            </a:r>
            <a:r>
              <a:rPr lang="en-ID" sz="1800" dirty="0" err="1">
                <a:effectLst/>
              </a:rPr>
              <a:t>Dengan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menggunakan</a:t>
            </a:r>
            <a:r>
              <a:rPr lang="en-ID" sz="1800" dirty="0">
                <a:effectLst/>
              </a:rPr>
              <a:t> </a:t>
            </a:r>
            <a:r>
              <a:rPr lang="en-ID" sz="1800" dirty="0">
                <a:highlight>
                  <a:srgbClr val="FFFF00"/>
                </a:highlight>
              </a:rPr>
              <a:t>F</a:t>
            </a:r>
            <a:r>
              <a:rPr lang="en-ID" sz="1800" dirty="0">
                <a:effectLst/>
                <a:highlight>
                  <a:srgbClr val="FFFF00"/>
                </a:highlight>
              </a:rPr>
              <a:t>ramework Laravel</a:t>
            </a:r>
            <a:r>
              <a:rPr lang="en-ID" sz="1800" dirty="0">
                <a:effectLst/>
              </a:rPr>
              <a:t>, web </a:t>
            </a:r>
            <a:r>
              <a:rPr lang="en-ID" sz="1800" dirty="0" err="1">
                <a:effectLst/>
              </a:rPr>
              <a:t>ini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berkontribusi</a:t>
            </a:r>
            <a:r>
              <a:rPr lang="en-ID" sz="1800" dirty="0">
                <a:effectLst/>
              </a:rPr>
              <a:t> pada </a:t>
            </a:r>
            <a:r>
              <a:rPr lang="en-ID" sz="1800" dirty="0" err="1">
                <a:effectLst/>
              </a:rPr>
              <a:t>peningkatan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literasi</a:t>
            </a:r>
            <a:r>
              <a:rPr lang="en-ID" sz="1800" dirty="0">
                <a:effectLst/>
              </a:rPr>
              <a:t> digital dan </a:t>
            </a:r>
            <a:r>
              <a:rPr lang="en-ID" sz="1800" dirty="0" err="1">
                <a:effectLst/>
              </a:rPr>
              <a:t>siap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berkembang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untuk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memenuhi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kebutuhan</a:t>
            </a:r>
            <a:r>
              <a:rPr lang="en-ID" sz="1800" dirty="0">
                <a:effectLst/>
              </a:rPr>
              <a:t> </a:t>
            </a:r>
            <a:r>
              <a:rPr lang="en-ID" sz="1800" dirty="0" err="1">
                <a:effectLst/>
              </a:rPr>
              <a:t>pengguna</a:t>
            </a:r>
            <a:r>
              <a:rPr lang="en-ID" sz="1800" dirty="0">
                <a:effectLst/>
              </a:rPr>
              <a:t> di masa </a:t>
            </a:r>
            <a:r>
              <a:rPr lang="en-ID" sz="1800" dirty="0" err="1">
                <a:effectLst/>
              </a:rPr>
              <a:t>mendatang</a:t>
            </a:r>
            <a:r>
              <a:rPr lang="en-ID" sz="1800" dirty="0">
                <a:effectLst/>
              </a:rPr>
              <a:t>.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3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 t="2263" r="1710" b="11481"/>
          <a:stretch/>
        </p:blipFill>
        <p:spPr>
          <a:xfrm>
            <a:off x="0" y="0"/>
            <a:ext cx="12364871" cy="69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7" y="-1"/>
            <a:ext cx="2181767" cy="17457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5886" y="2747819"/>
            <a:ext cx="10900228" cy="13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WEBSITE ARTIKEL</a:t>
            </a:r>
            <a:endParaRPr lang="id-ID" sz="32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KAYLA SYAHWALIA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3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" y="0"/>
            <a:ext cx="1350604" cy="108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568" y="1195012"/>
            <a:ext cx="345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LATAR</a:t>
            </a:r>
            <a:r>
              <a:rPr lang="id-ID" sz="2800" b="1" dirty="0">
                <a:solidFill>
                  <a:schemeClr val="accent1">
                    <a:lumMod val="75000"/>
                  </a:schemeClr>
                </a:solidFill>
                <a:latin typeface="Nexa Bold" panose="02000000000000000000" pitchFamily="50" charset="0"/>
              </a:rPr>
              <a:t> </a:t>
            </a:r>
            <a:r>
              <a:rPr lang="id-ID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BELAKANG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267" y="1902959"/>
            <a:ext cx="10616647" cy="332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KURANGNYA INFORMASI TERKINI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PENINGKATAN LITERASI DIGITAL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MEMBERIKAN PLATFORM BAGI PENULIS, JURNALIS, DAN AHLI DI BERBAGAI BIDANG UNTUK BERBAGI PENGETAHUAN DAN PANDANGAN MEREKA KEPADA KHALAYAK YANG LEBIH LUAS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id-ID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1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" y="0"/>
            <a:ext cx="1350604" cy="108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568" y="1195012"/>
            <a:ext cx="392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BATASAN </a:t>
            </a:r>
            <a:r>
              <a:rPr lang="id-ID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MASALAH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268" y="1902959"/>
            <a:ext cx="6684532" cy="16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HAK AKSES PENGGUNA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FITUR TERBATAS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DESAIN DAN FUNGSIONALITAS YANG TERBATAS 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" y="0"/>
            <a:ext cx="1350604" cy="108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568" y="1195012"/>
            <a:ext cx="392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TUJUAN</a:t>
            </a:r>
            <a:endParaRPr lang="id-ID" sz="28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268" y="1902959"/>
            <a:ext cx="8858186" cy="222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MENYEDIAKAN PLATFORM INFORMASI TERPECAYA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MENINGKATKAN LITERASI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MEMUDAHKAN PENGELOLAAN KONTEN DENGAN METODE CRUD (ADMIN)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1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568" y="1195012"/>
            <a:ext cx="1016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ALUR PROGRAM</a:t>
            </a:r>
            <a:endParaRPr lang="id-ID" sz="28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" y="0"/>
            <a:ext cx="1350604" cy="1080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DAB8A3-DCD0-F19A-B582-2319E315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85" y="315410"/>
            <a:ext cx="3229337" cy="62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568" y="1195012"/>
            <a:ext cx="1016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SCHEMA DATABASE</a:t>
            </a:r>
            <a:endParaRPr lang="id-ID" sz="28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" y="0"/>
            <a:ext cx="1350604" cy="1080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BC0EA-1E00-1FAD-A09A-06018D454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7" y="1865648"/>
            <a:ext cx="11053325" cy="3797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3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" y="0"/>
            <a:ext cx="1350604" cy="108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013" y="189632"/>
            <a:ext cx="10164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DEMO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78577-C9DE-D7A6-1D09-A39ACF8FF1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" b="514"/>
          <a:stretch/>
        </p:blipFill>
        <p:spPr>
          <a:xfrm>
            <a:off x="960512" y="1576855"/>
            <a:ext cx="4376199" cy="228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2BA322-0B13-4C7B-4573-B49E866C4F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" b="441"/>
          <a:stretch/>
        </p:blipFill>
        <p:spPr>
          <a:xfrm>
            <a:off x="6388712" y="1576856"/>
            <a:ext cx="4376199" cy="228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A8946-9E69-4179-B91E-195863F06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" b="686"/>
          <a:stretch/>
        </p:blipFill>
        <p:spPr>
          <a:xfrm>
            <a:off x="3721187" y="4217427"/>
            <a:ext cx="4376199" cy="228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98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t="2700" r="2408" b="11896"/>
          <a:stretch/>
        </p:blipFill>
        <p:spPr>
          <a:xfrm>
            <a:off x="0" y="0"/>
            <a:ext cx="1224470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68" y="0"/>
            <a:ext cx="1350604" cy="1080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0188" y="2861360"/>
            <a:ext cx="10164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SESI TANYA JAWAB</a:t>
            </a:r>
          </a:p>
        </p:txBody>
      </p:sp>
    </p:spTree>
    <p:extLst>
      <p:ext uri="{BB962C8B-B14F-4D97-AF65-F5344CB8AC3E}">
        <p14:creationId xmlns:p14="http://schemas.microsoft.com/office/powerpoint/2010/main" val="364410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141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Nexa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MyBook 14F</cp:lastModifiedBy>
  <cp:revision>19</cp:revision>
  <dcterms:created xsi:type="dcterms:W3CDTF">2018-04-06T00:29:20Z</dcterms:created>
  <dcterms:modified xsi:type="dcterms:W3CDTF">2024-06-06T01:59:59Z</dcterms:modified>
</cp:coreProperties>
</file>