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Proyecto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06-4E10-80F1-F161DF49370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06-4E10-80F1-F161DF493706}"/>
              </c:ext>
            </c:extLst>
          </c:dPt>
          <c:cat>
            <c:strRef>
              <c:f>Hoja1!$A$2:$A$3</c:f>
              <c:strCache>
                <c:ptCount val="2"/>
                <c:pt idx="0">
                  <c:v>Avanzado</c:v>
                </c:pt>
                <c:pt idx="1">
                  <c:v>Faltante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49-48D4-A093-33E9568C8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6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51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0114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8418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843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4621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5135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3986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4270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8383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0349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768076"/>
            <a:ext cx="9966960" cy="2926080"/>
          </a:xfrm>
        </p:spPr>
        <p:txBody>
          <a:bodyPr>
            <a:normAutofit/>
          </a:bodyPr>
          <a:lstStyle/>
          <a:p>
            <a:r>
              <a:rPr lang="es-SV" sz="6600" dirty="0"/>
              <a:t>Gestión de administración comercial (gac)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9FF4A-66D6-D681-5319-EF497007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029654"/>
            <a:ext cx="8767860" cy="1388165"/>
          </a:xfrm>
        </p:spPr>
        <p:txBody>
          <a:bodyPr/>
          <a:lstStyle/>
          <a:p>
            <a:r>
              <a:rPr lang="es-SV" b="1" dirty="0"/>
              <a:t>PERIODO DE AVANCE</a:t>
            </a:r>
          </a:p>
          <a:p>
            <a:r>
              <a:rPr lang="es-SV" b="1" dirty="0"/>
              <a:t>1/12/2024 al 10/12/2024</a:t>
            </a:r>
          </a:p>
        </p:txBody>
      </p:sp>
    </p:spTree>
    <p:extLst>
      <p:ext uri="{BB962C8B-B14F-4D97-AF65-F5344CB8AC3E}">
        <p14:creationId xmlns:p14="http://schemas.microsoft.com/office/powerpoint/2010/main" val="35019491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123010"/>
            <a:ext cx="9966960" cy="2299696"/>
          </a:xfrm>
        </p:spPr>
        <p:txBody>
          <a:bodyPr/>
          <a:lstStyle/>
          <a:p>
            <a:r>
              <a:rPr lang="es-SV" dirty="0"/>
              <a:t>INTEGRANTES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9FF4A-66D6-D681-5319-EF497007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4061678"/>
            <a:ext cx="8767860" cy="2051106"/>
          </a:xfrm>
        </p:spPr>
        <p:txBody>
          <a:bodyPr>
            <a:normAutofit/>
          </a:bodyPr>
          <a:lstStyle/>
          <a:p>
            <a:r>
              <a:rPr lang="es-SV" sz="1800" b="1" dirty="0"/>
              <a:t>Roberto Carlos Iglesias Álvarez </a:t>
            </a:r>
          </a:p>
          <a:p>
            <a:r>
              <a:rPr lang="es-SV" sz="1800" b="1" dirty="0"/>
              <a:t>Jorge Humberto Lara Rodezno </a:t>
            </a:r>
          </a:p>
          <a:p>
            <a:r>
              <a:rPr lang="es-SV" sz="1800" b="1" dirty="0"/>
              <a:t>Alvin Ezequiel Rosales Hernández </a:t>
            </a:r>
          </a:p>
          <a:p>
            <a:r>
              <a:rPr lang="es-SV" sz="1800" b="1" dirty="0"/>
              <a:t>Steven Schafick Molina Ventura</a:t>
            </a:r>
          </a:p>
        </p:txBody>
      </p:sp>
    </p:spTree>
    <p:extLst>
      <p:ext uri="{BB962C8B-B14F-4D97-AF65-F5344CB8AC3E}">
        <p14:creationId xmlns:p14="http://schemas.microsoft.com/office/powerpoint/2010/main" val="32649035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9020" y="261326"/>
            <a:ext cx="5364444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dirty="0">
                <a:solidFill>
                  <a:schemeClr val="accent1"/>
                </a:solidFill>
              </a:rPr>
              <a:t>AGENDA</a:t>
            </a:r>
          </a:p>
        </p:txBody>
      </p:sp>
      <p:pic>
        <p:nvPicPr>
          <p:cNvPr id="7" name="Graphic 6" descr="Lista de comprobación">
            <a:extLst>
              <a:ext uri="{FF2B5EF4-FFF2-40B4-BE49-F238E27FC236}">
                <a16:creationId xmlns:a16="http://schemas.microsoft.com/office/drawing/2014/main" id="{96AA4C45-25D1-FC9A-640F-CE672A6B3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064" y="1131152"/>
            <a:ext cx="4593715" cy="459371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C59FF4A-66D6-D681-5319-EF497007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6703" y="1686266"/>
            <a:ext cx="5364444" cy="456213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182880" algn="l">
              <a:buFont typeface="Corbel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Deploy del </a:t>
            </a:r>
            <a:r>
              <a:rPr lang="en-US" b="1" dirty="0" err="1">
                <a:solidFill>
                  <a:schemeClr val="accent1"/>
                </a:solidFill>
              </a:rPr>
              <a:t>proyecto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en</a:t>
            </a:r>
            <a:r>
              <a:rPr lang="en-US" b="1" dirty="0">
                <a:solidFill>
                  <a:schemeClr val="accent1"/>
                </a:solidFill>
              </a:rPr>
              <a:t> la </a:t>
            </a:r>
            <a:r>
              <a:rPr lang="en-US" b="1" dirty="0" err="1">
                <a:solidFill>
                  <a:schemeClr val="accent1"/>
                </a:solidFill>
              </a:rPr>
              <a:t>nube</a:t>
            </a:r>
            <a:endParaRPr lang="en-US" b="1" dirty="0">
              <a:solidFill>
                <a:schemeClr val="accent1"/>
              </a:solidFill>
            </a:endParaRPr>
          </a:p>
          <a:p>
            <a:pPr marL="160020" algn="l"/>
            <a:endParaRPr lang="en-US" b="1" dirty="0">
              <a:solidFill>
                <a:schemeClr val="accent1"/>
              </a:solidFill>
            </a:endParaRPr>
          </a:p>
          <a:p>
            <a:pPr marL="342900" indent="-182880" algn="l">
              <a:buFont typeface="Corbel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Correccion</a:t>
            </a:r>
            <a:r>
              <a:rPr lang="en-US" b="1" dirty="0">
                <a:solidFill>
                  <a:schemeClr val="accent1"/>
                </a:solidFill>
              </a:rPr>
              <a:t> de </a:t>
            </a:r>
            <a:r>
              <a:rPr lang="en-US" b="1" dirty="0" err="1">
                <a:solidFill>
                  <a:schemeClr val="accent1"/>
                </a:solidFill>
              </a:rPr>
              <a:t>errores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produccion</a:t>
            </a:r>
            <a:endParaRPr lang="en-US" b="1" dirty="0">
              <a:solidFill>
                <a:schemeClr val="accent1"/>
              </a:solidFill>
            </a:endParaRPr>
          </a:p>
          <a:p>
            <a:pPr marL="160020" algn="l"/>
            <a:endParaRPr lang="en-US" b="1" dirty="0">
              <a:solidFill>
                <a:schemeClr val="accent1"/>
              </a:solidFill>
            </a:endParaRPr>
          </a:p>
          <a:p>
            <a:pPr marL="342900" indent="-182880" algn="l">
              <a:buFont typeface="Corbel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Cambio de </a:t>
            </a:r>
            <a:r>
              <a:rPr lang="en-US" b="1" dirty="0" err="1">
                <a:solidFill>
                  <a:schemeClr val="accent1"/>
                </a:solidFill>
              </a:rPr>
              <a:t>estilo</a:t>
            </a:r>
            <a:endParaRPr lang="en-US" b="1" dirty="0">
              <a:solidFill>
                <a:schemeClr val="accent1"/>
              </a:solidFill>
            </a:endParaRPr>
          </a:p>
          <a:p>
            <a:pPr marL="160020" algn="l"/>
            <a:endParaRPr lang="en-US" b="1" dirty="0">
              <a:solidFill>
                <a:schemeClr val="accent1"/>
              </a:solidFill>
            </a:endParaRPr>
          </a:p>
          <a:p>
            <a:pPr marL="342900" indent="-182880" algn="l">
              <a:buFont typeface="Corbel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Progreso Global</a:t>
            </a:r>
          </a:p>
          <a:p>
            <a:pPr marL="342900" indent="-182880" algn="l">
              <a:buFont typeface="Corbel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342900" indent="-182880" algn="l">
              <a:buFont typeface="Corbel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Presentacion</a:t>
            </a:r>
            <a:r>
              <a:rPr lang="en-US" b="1" dirty="0">
                <a:solidFill>
                  <a:schemeClr val="accent1"/>
                </a:solidFill>
              </a:rPr>
              <a:t> final</a:t>
            </a:r>
          </a:p>
          <a:p>
            <a:pPr marL="160020" algn="l"/>
            <a:endParaRPr lang="en-US" b="1" dirty="0">
              <a:solidFill>
                <a:schemeClr val="accent1"/>
              </a:solidFill>
            </a:endParaRPr>
          </a:p>
          <a:p>
            <a:pPr marL="160020" algn="l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66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6724" y="886168"/>
            <a:ext cx="5364444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dirty="0">
                <a:solidFill>
                  <a:schemeClr val="accent1"/>
                </a:solidFill>
              </a:rPr>
              <a:t>CONTEXTO DEL PROYECTO</a:t>
            </a:r>
          </a:p>
        </p:txBody>
      </p:sp>
      <p:pic>
        <p:nvPicPr>
          <p:cNvPr id="7" name="Graphic 6" descr="Diseño">
            <a:extLst>
              <a:ext uri="{FF2B5EF4-FFF2-40B4-BE49-F238E27FC236}">
                <a16:creationId xmlns:a16="http://schemas.microsoft.com/office/drawing/2014/main" id="{13AFFB9D-16E4-6310-8EC6-527F91D8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064" y="1131152"/>
            <a:ext cx="4593715" cy="459371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C59FF4A-66D6-D681-5319-EF497007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6703" y="2674620"/>
            <a:ext cx="4248877" cy="3515067"/>
          </a:xfrm>
        </p:spPr>
        <p:txBody>
          <a:bodyPr vert="horz" lIns="91440" tIns="45720" rIns="91440" bIns="45720" rtlCol="0">
            <a:normAutofit/>
          </a:bodyPr>
          <a:lstStyle/>
          <a:p>
            <a:pPr marL="160020" algn="l"/>
            <a:r>
              <a:rPr lang="en-US" sz="2400" dirty="0">
                <a:solidFill>
                  <a:schemeClr val="accent1"/>
                </a:solidFill>
              </a:rPr>
              <a:t>Esta </a:t>
            </a:r>
            <a:r>
              <a:rPr lang="en-US" sz="2400" dirty="0" err="1">
                <a:solidFill>
                  <a:schemeClr val="accent1"/>
                </a:solidFill>
              </a:rPr>
              <a:t>semana</a:t>
            </a:r>
            <a:r>
              <a:rPr lang="en-US" sz="2400" dirty="0">
                <a:solidFill>
                  <a:schemeClr val="accent1"/>
                </a:solidFill>
              </a:rPr>
              <a:t> de </a:t>
            </a:r>
            <a:r>
              <a:rPr lang="en-US" sz="2400" dirty="0" err="1">
                <a:solidFill>
                  <a:schemeClr val="accent1"/>
                </a:solidFill>
              </a:rPr>
              <a:t>trabajo</a:t>
            </a:r>
            <a:r>
              <a:rPr lang="en-US" sz="2400" dirty="0">
                <a:solidFill>
                  <a:schemeClr val="accent1"/>
                </a:solidFill>
              </a:rPr>
              <a:t>, se </a:t>
            </a:r>
            <a:r>
              <a:rPr lang="en-US" sz="2400" dirty="0" err="1">
                <a:solidFill>
                  <a:schemeClr val="accent1"/>
                </a:solidFill>
              </a:rPr>
              <a:t>avanzo</a:t>
            </a:r>
            <a:r>
              <a:rPr lang="en-US" sz="2400" dirty="0">
                <a:solidFill>
                  <a:schemeClr val="accent1"/>
                </a:solidFill>
              </a:rPr>
              <a:t> con </a:t>
            </a:r>
            <a:r>
              <a:rPr lang="en-US" sz="2400" dirty="0" err="1">
                <a:solidFill>
                  <a:schemeClr val="accent1"/>
                </a:solidFill>
              </a:rPr>
              <a:t>el</a:t>
            </a:r>
            <a:r>
              <a:rPr lang="en-US" sz="2400" dirty="0">
                <a:solidFill>
                  <a:schemeClr val="accent1"/>
                </a:solidFill>
              </a:rPr>
              <a:t> Proyecto a </a:t>
            </a:r>
            <a:r>
              <a:rPr lang="en-US" sz="2400" dirty="0" err="1">
                <a:solidFill>
                  <a:schemeClr val="accent1"/>
                </a:solidFill>
              </a:rPr>
              <a:t>su</a:t>
            </a:r>
            <a:r>
              <a:rPr lang="en-US" sz="2400" dirty="0">
                <a:solidFill>
                  <a:schemeClr val="accent1"/>
                </a:solidFill>
              </a:rPr>
              <a:t> ultima </a:t>
            </a:r>
            <a:r>
              <a:rPr lang="en-US" sz="2400" dirty="0" err="1">
                <a:solidFill>
                  <a:schemeClr val="accent1"/>
                </a:solidFill>
              </a:rPr>
              <a:t>estapa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pasando</a:t>
            </a:r>
            <a:r>
              <a:rPr lang="en-US" sz="2400" dirty="0">
                <a:solidFill>
                  <a:schemeClr val="accent1"/>
                </a:solidFill>
              </a:rPr>
              <a:t> primero </a:t>
            </a:r>
            <a:r>
              <a:rPr lang="en-US" sz="2400" dirty="0" err="1">
                <a:solidFill>
                  <a:schemeClr val="accent1"/>
                </a:solidFill>
              </a:rPr>
              <a:t>por</a:t>
            </a:r>
            <a:r>
              <a:rPr lang="en-US" sz="2400" dirty="0">
                <a:solidFill>
                  <a:schemeClr val="accent1"/>
                </a:solidFill>
              </a:rPr>
              <a:t> un </a:t>
            </a:r>
            <a:r>
              <a:rPr lang="en-US" sz="2400" dirty="0" err="1">
                <a:solidFill>
                  <a:schemeClr val="accent1"/>
                </a:solidFill>
              </a:rPr>
              <a:t>cambio</a:t>
            </a:r>
            <a:r>
              <a:rPr lang="en-US" sz="2400" dirty="0">
                <a:solidFill>
                  <a:schemeClr val="accent1"/>
                </a:solidFill>
              </a:rPr>
              <a:t> de imagen, </a:t>
            </a:r>
            <a:r>
              <a:rPr lang="en-US" sz="2400" dirty="0" err="1">
                <a:solidFill>
                  <a:schemeClr val="accent1"/>
                </a:solidFill>
              </a:rPr>
              <a:t>migrando</a:t>
            </a:r>
            <a:r>
              <a:rPr lang="en-US" sz="2400" dirty="0">
                <a:solidFill>
                  <a:schemeClr val="accent1"/>
                </a:solidFill>
              </a:rPr>
              <a:t> de </a:t>
            </a:r>
            <a:r>
              <a:rPr lang="en-US" sz="2400" dirty="0" err="1">
                <a:solidFill>
                  <a:schemeClr val="accent1"/>
                </a:solidFill>
              </a:rPr>
              <a:t>css</a:t>
            </a:r>
            <a:r>
              <a:rPr lang="en-US" sz="2400" dirty="0">
                <a:solidFill>
                  <a:schemeClr val="accent1"/>
                </a:solidFill>
              </a:rPr>
              <a:t> puro a tailwind </a:t>
            </a:r>
            <a:r>
              <a:rPr lang="en-US" sz="2400" dirty="0" err="1">
                <a:solidFill>
                  <a:schemeClr val="accent1"/>
                </a:solidFill>
              </a:rPr>
              <a:t>css</a:t>
            </a:r>
            <a:r>
              <a:rPr lang="en-US" sz="2400" dirty="0">
                <a:solidFill>
                  <a:schemeClr val="accent1"/>
                </a:solidFill>
              </a:rPr>
              <a:t> para </a:t>
            </a:r>
            <a:r>
              <a:rPr lang="en-US" sz="2400" dirty="0" err="1">
                <a:solidFill>
                  <a:schemeClr val="accent1"/>
                </a:solidFill>
              </a:rPr>
              <a:t>mejorar</a:t>
            </a:r>
            <a:r>
              <a:rPr lang="en-US" sz="2400" dirty="0">
                <a:solidFill>
                  <a:schemeClr val="accent1"/>
                </a:solidFill>
              </a:rPr>
              <a:t> la </a:t>
            </a:r>
            <a:r>
              <a:rPr lang="en-US" sz="2400" dirty="0" err="1">
                <a:solidFill>
                  <a:schemeClr val="accent1"/>
                </a:solidFill>
              </a:rPr>
              <a:t>estetica</a:t>
            </a:r>
            <a:r>
              <a:rPr lang="en-US" sz="2400" dirty="0">
                <a:solidFill>
                  <a:schemeClr val="accent1"/>
                </a:solidFill>
              </a:rPr>
              <a:t>, para luego </a:t>
            </a:r>
            <a:r>
              <a:rPr lang="en-US" sz="2400" dirty="0" err="1">
                <a:solidFill>
                  <a:schemeClr val="accent1"/>
                </a:solidFill>
              </a:rPr>
              <a:t>hacer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el</a:t>
            </a:r>
            <a:r>
              <a:rPr lang="en-US" sz="2400" dirty="0">
                <a:solidFill>
                  <a:schemeClr val="accent1"/>
                </a:solidFill>
              </a:rPr>
              <a:t> deploy del Proyecto y </a:t>
            </a:r>
            <a:r>
              <a:rPr lang="en-US" sz="2400" dirty="0" err="1">
                <a:solidFill>
                  <a:schemeClr val="accent1"/>
                </a:solidFill>
              </a:rPr>
              <a:t>por</a:t>
            </a:r>
            <a:r>
              <a:rPr lang="en-US" sz="2400" dirty="0">
                <a:solidFill>
                  <a:schemeClr val="accent1"/>
                </a:solidFill>
              </a:rPr>
              <a:t> ultimo la correction de </a:t>
            </a:r>
            <a:r>
              <a:rPr lang="en-US" sz="2400" dirty="0" err="1">
                <a:solidFill>
                  <a:schemeClr val="accent1"/>
                </a:solidFill>
              </a:rPr>
              <a:t>errores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en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produccion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944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/>
              <a:t>ACCIONES REALIZADAS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9FF4A-66D6-D681-5319-EF497007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980" y="3072185"/>
            <a:ext cx="9872871" cy="324346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182880" algn="l">
              <a:buFont typeface="Corbe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Migracion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 puro a Tailwind 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endParaRPr lang="en-US" dirty="0">
              <a:solidFill>
                <a:schemeClr val="tx1"/>
              </a:solidFill>
            </a:endParaRPr>
          </a:p>
          <a:p>
            <a:pPr marL="342900" indent="-182880" algn="l">
              <a:buFont typeface="Corbe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Deploy de la </a:t>
            </a:r>
            <a:r>
              <a:rPr lang="en-US" dirty="0" err="1">
                <a:solidFill>
                  <a:schemeClr val="tx1"/>
                </a:solidFill>
              </a:rPr>
              <a:t>aplicacion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utilizando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diferentes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servidores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como</a:t>
            </a:r>
            <a:r>
              <a:rPr lang="en-US" dirty="0">
                <a:solidFill>
                  <a:schemeClr val="tx1"/>
                </a:solidFill>
              </a:rPr>
              <a:t> railway, render y Netlify y GitHub para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manejo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versiones</a:t>
            </a:r>
            <a:endParaRPr lang="en-US" dirty="0">
              <a:solidFill>
                <a:schemeClr val="tx1"/>
              </a:solidFill>
            </a:endParaRPr>
          </a:p>
          <a:p>
            <a:pPr marL="342900" indent="-182880" algn="l">
              <a:buFont typeface="Corbel" pitchFamily="34" charset="0"/>
              <a:buChar char="•"/>
            </a:pPr>
            <a:r>
              <a:rPr lang="es-SV" dirty="0">
                <a:solidFill>
                  <a:schemeClr val="tx1"/>
                </a:solidFill>
              </a:rPr>
              <a:t>Corrección de errores una vez en producción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051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" y="243840"/>
            <a:ext cx="5364444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dirty="0">
                <a:solidFill>
                  <a:schemeClr val="accent1"/>
                </a:solidFill>
              </a:rPr>
              <a:t>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9FF4A-66D6-D681-5319-EF497007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0" y="1470659"/>
            <a:ext cx="10991087" cy="176022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182880" algn="l">
              <a:buFont typeface="Corbel" pitchFamily="34" charset="0"/>
              <a:buChar char="•"/>
            </a:pPr>
            <a:r>
              <a:rPr lang="es-ES" dirty="0" err="1">
                <a:solidFill>
                  <a:schemeClr val="accent1"/>
                </a:solidFill>
              </a:rPr>
              <a:t>Login</a:t>
            </a:r>
            <a:r>
              <a:rPr lang="es-ES" dirty="0">
                <a:solidFill>
                  <a:schemeClr val="accent1"/>
                </a:solidFill>
              </a:rPr>
              <a:t> funcional.</a:t>
            </a:r>
          </a:p>
          <a:p>
            <a:pPr marL="342900" indent="-182880" algn="l">
              <a:buFont typeface="Corbel" pitchFamily="34" charset="0"/>
              <a:buChar char="•"/>
            </a:pPr>
            <a:r>
              <a:rPr lang="es-ES" dirty="0">
                <a:solidFill>
                  <a:schemeClr val="accent1"/>
                </a:solidFill>
              </a:rPr>
              <a:t>Funcionalidades para empresas y comprobantes.</a:t>
            </a:r>
          </a:p>
          <a:p>
            <a:pPr marL="342900" indent="-182880" algn="l">
              <a:buFont typeface="Corbel" pitchFamily="34" charset="0"/>
              <a:buChar char="•"/>
            </a:pPr>
            <a:r>
              <a:rPr lang="es-ES" dirty="0">
                <a:solidFill>
                  <a:schemeClr val="accent1"/>
                </a:solidFill>
              </a:rPr>
              <a:t>Toda la pagina funcional.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1F71AB-A7B2-97F9-CFC0-06F793DB0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3230879"/>
            <a:ext cx="5299886" cy="26065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ED33470-5062-7279-10FE-3DA67891E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06" y="3230879"/>
            <a:ext cx="5152579" cy="260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80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76C6D-E53D-407D-FFB2-2AA013BB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6257C6F-9F49-57FE-505E-F00637A3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4" y="2724728"/>
            <a:ext cx="5853066" cy="2675314"/>
          </a:xfrm>
          <a:prstGeom prst="rect">
            <a:avLst/>
          </a:prstGeom>
        </p:spPr>
      </p:pic>
      <p:pic>
        <p:nvPicPr>
          <p:cNvPr id="13" name="Marcador de contenido 7">
            <a:extLst>
              <a:ext uri="{FF2B5EF4-FFF2-40B4-BE49-F238E27FC236}">
                <a16:creationId xmlns:a16="http://schemas.microsoft.com/office/drawing/2014/main" id="{F779C868-0294-8F2C-BE2C-15B004791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56" y="2724728"/>
            <a:ext cx="5508178" cy="26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901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F21389-A1DE-4EF4-BA43-0D21F5EFA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FFEF6E-0CEE-4323-A07F-58FDA5E0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A69A5B-FB7E-40C2-A416-68C80A10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D330D6-5765-4B60-A01C-C0E4DE44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924" y="857675"/>
            <a:ext cx="4566230" cy="3437782"/>
          </a:xfrm>
        </p:spPr>
        <p:txBody>
          <a:bodyPr>
            <a:normAutofit/>
          </a:bodyPr>
          <a:lstStyle/>
          <a:p>
            <a:r>
              <a:rPr lang="es-SV" sz="6700"/>
              <a:t>PROGRESO GLOBAL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48CE0E3-33FB-CABE-FE1B-621274415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472438"/>
              </p:ext>
            </p:extLst>
          </p:nvPr>
        </p:nvGraphicFramePr>
        <p:xfrm>
          <a:off x="872064" y="857675"/>
          <a:ext cx="4593715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0491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78EA84-AA47-4E64-9AEA-745F57EAD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A3D311-5198-4AE1-A195-642105676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25775"/>
            <a:ext cx="6891187" cy="5258429"/>
          </a:xfrm>
          <a:noFill/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Presentación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9FF4A-66D6-D681-5319-EF497007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218" y="625775"/>
            <a:ext cx="3061742" cy="52584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60020" algn="l"/>
            <a:r>
              <a:rPr lang="es-MX" sz="2800" b="1" dirty="0">
                <a:solidFill>
                  <a:schemeClr val="tx2"/>
                </a:solidFill>
              </a:rPr>
              <a:t>Presentación final del proyecto ya en la nube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054535-C006-4CBD-B555-2D26AE62C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28800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5973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260</TotalTime>
  <Words>167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Corbel</vt:lpstr>
      <vt:lpstr>Base</vt:lpstr>
      <vt:lpstr>Gestión de administración comercial (gac)</vt:lpstr>
      <vt:lpstr>INTEGRANTES</vt:lpstr>
      <vt:lpstr>AGENDA</vt:lpstr>
      <vt:lpstr>CONTEXTO DEL PROYECTO</vt:lpstr>
      <vt:lpstr>ACCIONES REALIZADAS</vt:lpstr>
      <vt:lpstr>RESULTADOS</vt:lpstr>
      <vt:lpstr>Presentación de PowerPoint</vt:lpstr>
      <vt:lpstr>PROGRESO GLOBAL</vt:lpstr>
      <vt:lpstr>Presentación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</dc:title>
  <dc:creator>Luis Humberto Rivas Rodriguez</dc:creator>
  <cp:lastModifiedBy>chafick molina ventura</cp:lastModifiedBy>
  <cp:revision>7</cp:revision>
  <dcterms:created xsi:type="dcterms:W3CDTF">2022-05-15T22:19:50Z</dcterms:created>
  <dcterms:modified xsi:type="dcterms:W3CDTF">2024-12-11T03:11:34Z</dcterms:modified>
</cp:coreProperties>
</file>