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E92"/>
    <a:srgbClr val="611AB6"/>
    <a:srgbClr val="EE50F2"/>
    <a:srgbClr val="FF75F5"/>
    <a:srgbClr val="FC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2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5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84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BAEFA7-2779-4BB5-B747-F6F9AD59C1D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0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netmouseprojects" TargetMode="External"/><Relationship Id="rId2" Type="http://schemas.openxmlformats.org/officeDocument/2006/relationships/hyperlink" Target="mailto:MrFresnel@yandex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1155"/>
            <a:ext cx="9147464" cy="1775691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альтернатива </a:t>
            </a:r>
            <a:r>
              <a:rPr lang="en-US" b="1" dirty="0" err="1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endParaRPr lang="en-US" b="1" dirty="0">
              <a:ln w="19050">
                <a:solidFill>
                  <a:srgbClr val="611AB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2F1F1A-72A4-40CC-A0A2-88EF33F18773}"/>
              </a:ext>
            </a:extLst>
          </p:cNvPr>
          <p:cNvSpPr txBox="1"/>
          <p:nvPr/>
        </p:nvSpPr>
        <p:spPr>
          <a:xfrm>
            <a:off x="1067146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AF1B2-25F9-4EA9-9CD1-671BFFDAFC90}"/>
              </a:ext>
            </a:extLst>
          </p:cNvPr>
          <p:cNvSpPr txBox="1"/>
          <p:nvPr/>
        </p:nvSpPr>
        <p:spPr>
          <a:xfrm>
            <a:off x="863887" y="5068547"/>
            <a:ext cx="10464225" cy="369332"/>
          </a:xfrm>
          <a:prstGeom prst="rect">
            <a:avLst/>
          </a:prstGeom>
          <a:gradFill>
            <a:gsLst>
              <a:gs pos="0">
                <a:srgbClr val="FCC1FF"/>
              </a:gs>
              <a:gs pos="84000">
                <a:srgbClr val="611AB6">
                  <a:alpha val="72000"/>
                </a:srgbClr>
              </a:gs>
              <a:gs pos="28000">
                <a:srgbClr val="611AB6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75F5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NETMouse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projects – 20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 – руководитель проекта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псевдоним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Alvin Seville)</a:t>
            </a:r>
          </a:p>
        </p:txBody>
      </p:sp>
    </p:spTree>
    <p:extLst>
      <p:ext uri="{BB962C8B-B14F-4D97-AF65-F5344CB8AC3E}">
        <p14:creationId xmlns:p14="http://schemas.microsoft.com/office/powerpoint/2010/main" val="120570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связаться с нами?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09053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Пишите мне на почту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MrFresnel@yandex.ru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официальную группу поддержки 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https://vk.com/netmouseprojects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в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Discord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https://discord.gg/j8Xf6Me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или сразу предлагайте Ваши идеи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300E8A-A6A3-47B1-A353-9061095F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82" y="3390900"/>
            <a:ext cx="3160568" cy="31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7CC537-1469-4B12-B762-97D94B2E1EA2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Text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6E2126-4B7A-455B-9EAA-3B9375D93ECC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1849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217"/>
            <a:ext cx="9147464" cy="1001567"/>
          </a:xfrm>
        </p:spPr>
        <p:txBody>
          <a:bodyPr/>
          <a:lstStyle/>
          <a:p>
            <a:pPr algn="ctr"/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внимание!!!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0CDECA-AF03-4F48-959A-5BEB30A07BC0}"/>
              </a:ext>
            </a:extLst>
          </p:cNvPr>
          <p:cNvSpPr txBox="1"/>
          <p:nvPr/>
        </p:nvSpPr>
        <p:spPr>
          <a:xfrm>
            <a:off x="10671462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7685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Почему </a:t>
            </a:r>
            <a:r>
              <a:rPr lang="en-US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Независимость от языка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Стандартизация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Чистота кода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Краткость кода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Функциональность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E12306-8821-4536-B413-289F9B62A2CF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0" name="Text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57FC75-A1C8-45A9-8172-A3B8AB8F67F8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263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Независимость от языка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68295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Независимость от языка – главное преимущество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то время как,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лишь возможно использовать вне его изначальной среды -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изначально затачивался как универсальный инструмент, работающий на всём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Причём, использование его что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Basic.NET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что на любом другом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языке, с учётом особенностей синтаксиса выбранного языка.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732533-B1BA-4EB5-B55B-0ED6E24C3AA8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95C5A4-C441-4AA6-B558-9AE4876C5A36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31AB2-E4BD-4E64-BB70-AEAE64BC0115}"/>
              </a:ext>
            </a:extLst>
          </p:cNvPr>
          <p:cNvSpPr txBox="1"/>
          <p:nvPr/>
        </p:nvSpPr>
        <p:spPr>
          <a:xfrm>
            <a:off x="2679134" y="3825026"/>
            <a:ext cx="6833731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Caution: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Область распространения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шире, чем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44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Структурированность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925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разрабатывался как простой инструмент для работы с базовыми функциями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ввод-вывод, некоторые математические операции из класса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дополняющий их. В итоге для простоты использования новичками многий функционал был реализован через глобальные подпрограммы. Это – быстрый доступ, но также и вред хорошей структурированности. Взамен, преподавателям, например, не надо объяснять пространства имён и классы начинающим.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пошёл другим путём, в частности, из-за технических причин (ибо писался на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весь функционал распределён по пространствам имён и классам. Пользователю по частям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открываются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возможности библиотеки, не перегружая его. Нужный функционал легче найти, не запутываясь среди большого числа методов.</a:t>
            </a: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AEC164-AD3F-4E78-91F6-FC8C0907D59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32FC09-C3F7-4C95-8F97-F2CE5A07177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61B03-B6CE-47F1-92A8-A09A0175FF74}"/>
              </a:ext>
            </a:extLst>
          </p:cNvPr>
          <p:cNvSpPr txBox="1"/>
          <p:nvPr/>
        </p:nvSpPr>
        <p:spPr>
          <a:xfrm>
            <a:off x="2771105" y="5296146"/>
            <a:ext cx="6649791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Caution: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Структурированность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выше, чем у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14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Стандартизация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925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PABCSystem</a:t>
            </a:r>
            <a:r>
              <a:rPr lang="ru-RU" dirty="0"/>
              <a:t> наполняется функционалом по мере возникновения реальной нужды в каком-либо функционале в процессе обучения. Это исключает в какой-то мере риск добавления ненужного никому функционала, но также задерживает наполнение модуля и нарушает в некоторых местах его стандартизацию, что добавляет лишние </a:t>
            </a:r>
            <a:r>
              <a:rPr lang="en-US" dirty="0"/>
              <a:t>“</a:t>
            </a:r>
            <a:r>
              <a:rPr lang="ru-RU" dirty="0"/>
              <a:t>исключения из правил</a:t>
            </a:r>
            <a:r>
              <a:rPr lang="en-US" dirty="0"/>
              <a:t>”</a:t>
            </a:r>
            <a:r>
              <a:rPr lang="ru-RU" dirty="0"/>
              <a:t> для запоминания. Что ведёт впоследствии к трудностям работы с модулям.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Развитие </a:t>
            </a: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идёт по-иному – его функционал добавляется порциями, чтобы соблюдать единообразие библиотеки. Как результат – запомнить что и где и как использовать легче, ибо количество </a:t>
            </a:r>
            <a:r>
              <a:rPr lang="en-US" dirty="0"/>
              <a:t>“</a:t>
            </a:r>
            <a:r>
              <a:rPr lang="ru-RU" dirty="0"/>
              <a:t>исключений из правил</a:t>
            </a:r>
            <a:r>
              <a:rPr lang="en-US" dirty="0"/>
              <a:t>” </a:t>
            </a:r>
            <a:r>
              <a:rPr lang="ru-RU" dirty="0"/>
              <a:t>с меньше, чем в </a:t>
            </a:r>
            <a:r>
              <a:rPr lang="en-US" b="1" dirty="0" err="1"/>
              <a:t>PABCSystem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AEC164-AD3F-4E78-91F6-FC8C0907D59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32FC09-C3F7-4C95-8F97-F2CE5A07177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61B03-B6CE-47F1-92A8-A09A0175FF74}"/>
              </a:ext>
            </a:extLst>
          </p:cNvPr>
          <p:cNvSpPr txBox="1"/>
          <p:nvPr/>
        </p:nvSpPr>
        <p:spPr>
          <a:xfrm>
            <a:off x="2797936" y="5296146"/>
            <a:ext cx="6596129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Caution: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лучше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структурироован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чем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620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Чистота кода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7841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то время, как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решает не только пользовательские задачи, он ещё и ответственен за внутренние операции, жёстко привязанные к компилятору, что означает, что при попытке использования данного системного модуля вне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будет тянуться лишняя и ненужная пользователю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зависимость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компилятора, которая лишь будет засорять текущее пространство имён.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Полной противоположностью в данном случае является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Поскольку он не зависит от конкретного компилятора (как и в обратную сторону), то у него нет лишнего для пользователя кода. В библиотеке содержаться исключительные пользовательские операции.</a:t>
            </a: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AEC164-AD3F-4E78-91F6-FC8C0907D59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32FC09-C3F7-4C95-8F97-F2CE5A07177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61B03-B6CE-47F1-92A8-A09A0175FF74}"/>
              </a:ext>
            </a:extLst>
          </p:cNvPr>
          <p:cNvSpPr txBox="1"/>
          <p:nvPr/>
        </p:nvSpPr>
        <p:spPr>
          <a:xfrm>
            <a:off x="1346915" y="4926169"/>
            <a:ext cx="9498169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Caution: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чист от привязок к конкретному компилятору, в отличии от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85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Краткость кода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7234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как и </a:t>
            </a:r>
            <a:r>
              <a:rPr lang="en-US" b="1" dirty="0" err="1"/>
              <a:t>PABCSystem</a:t>
            </a:r>
            <a:r>
              <a:rPr lang="en-US" dirty="0"/>
              <a:t> </a:t>
            </a:r>
            <a:r>
              <a:rPr lang="ru-RU" dirty="0"/>
              <a:t>уделяют немалое внимание краткости кода. В </a:t>
            </a: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это делается, в частности, потому, что он следует частично по стопам системного модуля </a:t>
            </a:r>
            <a:r>
              <a:rPr lang="en-US" b="1" dirty="0"/>
              <a:t>PascalABC.NET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C82E604-7850-4D1A-A24E-D5DE59A1D123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B65BAF-0977-4C3D-B7D3-2B2CE682DEFB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8191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Функциональность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70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Количество функционала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уже во многих местах превосходит аналогичный из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Кроме того, он сделан в более удобной для использования форме.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A3163E-D393-42B0-A43C-86A43E3F27AC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11" name="Text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9540E1-830A-422A-8F9B-16973A4FB91E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D997F-95CD-4C2E-9384-D2C20E15AC5C}"/>
              </a:ext>
            </a:extLst>
          </p:cNvPr>
          <p:cNvSpPr txBox="1"/>
          <p:nvPr/>
        </p:nvSpPr>
        <p:spPr>
          <a:xfrm>
            <a:off x="2740517" y="2922432"/>
            <a:ext cx="6710966" cy="369332"/>
          </a:xfrm>
          <a:prstGeom prst="rect">
            <a:avLst/>
          </a:prstGeom>
          <a:gradFill>
            <a:gsLst>
              <a:gs pos="0">
                <a:srgbClr val="F1FE92"/>
              </a:gs>
              <a:gs pos="84000">
                <a:srgbClr val="FFC000">
                  <a:alpha val="72000"/>
                </a:srgbClr>
              </a:gs>
              <a:gs pos="28000">
                <a:srgbClr val="FFC00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Caution: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 многом богаче, чем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66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9050">
                  <a:solidFill>
                    <a:srgbClr val="611AB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выбрать?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5038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 зависит от Ваших целей. Если Вам важнее простота и Вас мало волнует то, что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предназначен конкретно для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PascalABC.NET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с ним крепко связан, то можете выбирать его.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же Вас больше привлекает возможность использовать функционал на любых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NET-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языках и требуется повышенная гибкость и множество функционала, то Ваш выбор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" name="TextBox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44BAAB-D5CF-4E6E-A71C-738FEDA36D6B}"/>
              </a:ext>
            </a:extLst>
          </p:cNvPr>
          <p:cNvSpPr txBox="1"/>
          <p:nvPr/>
        </p:nvSpPr>
        <p:spPr>
          <a:xfrm>
            <a:off x="9331614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</a:t>
            </a:r>
          </a:p>
        </p:txBody>
      </p:sp>
      <p:sp>
        <p:nvSpPr>
          <p:cNvPr id="9" name="TextBox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EC87A4-FFD6-4255-8FA1-CA73F251A59A}"/>
              </a:ext>
            </a:extLst>
          </p:cNvPr>
          <p:cNvSpPr txBox="1"/>
          <p:nvPr/>
        </p:nvSpPr>
        <p:spPr>
          <a:xfrm>
            <a:off x="10671463" y="6263120"/>
            <a:ext cx="1232665" cy="369332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4000">
                <a:srgbClr val="0070C0">
                  <a:alpha val="72000"/>
                </a:srgbClr>
              </a:gs>
              <a:gs pos="28000">
                <a:srgbClr val="0070C0">
                  <a:alpha val="72000"/>
                </a:srgb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chemeClr val="bg1">
                <a:lumMod val="85000"/>
                <a:lumOff val="1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7028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197</TotalTime>
  <Words>680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ABCNET как альтернатива PABCSystem</vt:lpstr>
      <vt:lpstr>Почему ABCNET?</vt:lpstr>
      <vt:lpstr>Независимость от языка</vt:lpstr>
      <vt:lpstr>Структурированность</vt:lpstr>
      <vt:lpstr>Стандартизация</vt:lpstr>
      <vt:lpstr>Чистота кода</vt:lpstr>
      <vt:lpstr>Краткость кода</vt:lpstr>
      <vt:lpstr>Функциональность</vt:lpstr>
      <vt:lpstr>Что выбрать?</vt:lpstr>
      <vt:lpstr>Как связаться с нами?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ABCNET как альтернатива PABCSystem</dc:title>
  <dc:creator>Alvin Seville</dc:creator>
  <cp:lastModifiedBy>Alvin Seville</cp:lastModifiedBy>
  <cp:revision>78</cp:revision>
  <dcterms:created xsi:type="dcterms:W3CDTF">2020-01-19T15:49:59Z</dcterms:created>
  <dcterms:modified xsi:type="dcterms:W3CDTF">2020-03-16T15:59:07Z</dcterms:modified>
</cp:coreProperties>
</file>