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1FE92"/>
    <a:srgbClr val="611AB6"/>
    <a:srgbClr val="EE50F2"/>
    <a:srgbClr val="FF75F5"/>
    <a:srgbClr val="FC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3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22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8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50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84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1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4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1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00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netmouseprojects" TargetMode="External"/><Relationship Id="rId2" Type="http://schemas.openxmlformats.org/officeDocument/2006/relationships/hyperlink" Target="mailto:MrFresnel@yandex.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B67-4A4B-4598-9210-706593EA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1155"/>
            <a:ext cx="9147464" cy="1775691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альтернатива </a:t>
            </a:r>
            <a:r>
              <a:rPr lang="en-US" b="1" dirty="0" err="1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endParaRPr lang="en-US" b="1" dirty="0">
              <a:ln w="19050">
                <a:solidFill>
                  <a:srgbClr val="611AB6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2F1F1A-72A4-40CC-A0A2-88EF33F18773}"/>
              </a:ext>
            </a:extLst>
          </p:cNvPr>
          <p:cNvSpPr txBox="1"/>
          <p:nvPr/>
        </p:nvSpPr>
        <p:spPr>
          <a:xfrm>
            <a:off x="1067146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AF1B2-25F9-4EA9-9CD1-671BFFDAFC90}"/>
              </a:ext>
            </a:extLst>
          </p:cNvPr>
          <p:cNvSpPr txBox="1"/>
          <p:nvPr/>
        </p:nvSpPr>
        <p:spPr>
          <a:xfrm>
            <a:off x="863887" y="5068547"/>
            <a:ext cx="10464225" cy="369332"/>
          </a:xfrm>
          <a:prstGeom prst="rect">
            <a:avLst/>
          </a:prstGeom>
          <a:gradFill>
            <a:gsLst>
              <a:gs pos="0">
                <a:srgbClr val="FCC1FF"/>
              </a:gs>
              <a:gs pos="84000">
                <a:srgbClr val="611AB6">
                  <a:alpha val="72000"/>
                </a:srgbClr>
              </a:gs>
              <a:gs pos="28000">
                <a:srgbClr val="611AB6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75F5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NETMouse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projects – 20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автор – руководитель проекта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псевдоним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Alvin Seville)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2A6DF-ADFB-44AD-9F73-7E9A9A2714B3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12057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связаться с нами?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09053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Пишите нам на почту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NETMouseProjects@yandex.ru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официальную группу поддержки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https://vk.com/netmouseprojects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https://discord.gg/j8Xf6Me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или сразу предлагайте Ваши идеи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300E8A-A6A3-47B1-A353-9061095F8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82" y="3390900"/>
            <a:ext cx="3160568" cy="31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7CC537-1469-4B12-B762-97D94B2E1EA2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Text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6E2126-4B7A-455B-9EAA-3B9375D93ECC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3917F-DDBA-463E-93F9-CD78175EF4F2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11849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B67-4A4B-4598-9210-706593EA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217"/>
            <a:ext cx="9147464" cy="1001567"/>
          </a:xfrm>
        </p:spPr>
        <p:txBody>
          <a:bodyPr/>
          <a:lstStyle/>
          <a:p>
            <a:pPr algn="ctr"/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внимание!!!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60CDECA-AF03-4F48-959A-5BEB30A07BC0}"/>
              </a:ext>
            </a:extLst>
          </p:cNvPr>
          <p:cNvSpPr txBox="1"/>
          <p:nvPr/>
        </p:nvSpPr>
        <p:spPr>
          <a:xfrm>
            <a:off x="1067146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7BD89-CFE3-4249-A409-BB6163B59FFC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7685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Почему </a:t>
            </a:r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это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Независимость от языка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Структурированность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Стандартизация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Чистота кода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Краткость кода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Функциональность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E12306-8821-4536-B413-289F9B62A2CF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Text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57FC75-A1C8-45A9-8172-A3B8AB8F67F8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95613-B9F2-467F-B25A-D6C945DA5E2E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32263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Независимость от языка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68295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Независимость от языка – главное преимущество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то время как,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лишь возможно использовать вне его изначальной среды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изначально затачивался как универсальный инструмент, работающий на всём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Причём, использование его одинаково, что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Basic.NET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что на любом другом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языке, с учётом особенностей синтаксиса выбранного языка.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17189" y="3825026"/>
            <a:ext cx="595762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Область распространения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шире, чем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359442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Структурированность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521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Поскольку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создавался, в частности, для обучения, то одна из его целей – быть максимально простым в использовании. Весь функционал распределён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линейно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 всему модулю, чтобы обучающимся было проще и быстрее его применять. Кроме пользовательских подпрограмм присутствуют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alias-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 типов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того, чтобы избавить учащихся подключать явно нужные пространства имён. С одной стороны – это упрощение процесса написания кода, с другой – это затормаживает развитие пользователей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пошёл другим путём, в частности, из-за технических причин (ибо писался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–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весь функционал распределён по пространствам имён и классам. Пользователю по частям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открываются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возможности библиотеки, не перегружая его. Нужный функционал легче найти, не запутываясь среди большого числа методов. Нет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типов-псевдонимов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позволяет писать код более понятный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разработчикам.</a:t>
            </a:r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AEC164-AD3F-4E78-91F6-FC8C0907D593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32FC09-C3F7-4C95-8F97-F2CE5A07177B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61B03-B6CE-47F1-92A8-A09A0175FF74}"/>
              </a:ext>
            </a:extLst>
          </p:cNvPr>
          <p:cNvSpPr txBox="1"/>
          <p:nvPr/>
        </p:nvSpPr>
        <p:spPr>
          <a:xfrm>
            <a:off x="3248472" y="5699892"/>
            <a:ext cx="5695057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Структурированность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выше, чем у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1ECE8-075B-4FF5-9151-3F1B7487DC82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211014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Стандартизация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925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PABCSystem</a:t>
            </a:r>
            <a:r>
              <a:rPr lang="ru-RU" dirty="0"/>
              <a:t> пополняется функционалом по мере возникновения реальной нужды в каком-либо функционале в процессе обучения. Это исключает в какой-то мере риск добавления ненужного никому функционала, но также задерживает улучшение модуля и нарушает в некоторых местах его стандартизацию, что добавляет лишние </a:t>
            </a:r>
            <a:r>
              <a:rPr lang="en-US" dirty="0"/>
              <a:t>“</a:t>
            </a:r>
            <a:r>
              <a:rPr lang="ru-RU" dirty="0"/>
              <a:t>исключения из правил</a:t>
            </a:r>
            <a:r>
              <a:rPr lang="en-US" dirty="0"/>
              <a:t>”</a:t>
            </a:r>
            <a:r>
              <a:rPr lang="ru-RU" dirty="0"/>
              <a:t> для запоминания. Что ведёт впоследствии к трудностям работы с модулям.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Развитие </a:t>
            </a:r>
            <a:r>
              <a:rPr lang="en-US" b="1" dirty="0"/>
              <a:t>ABCNET</a:t>
            </a:r>
            <a:r>
              <a:rPr lang="en-US" dirty="0"/>
              <a:t> </a:t>
            </a:r>
            <a:r>
              <a:rPr lang="ru-RU" dirty="0"/>
              <a:t>идёт по-иному – его функционал добавляется порциями, чтобы соблюдать единообразие библиотеки. Как результат – запомнить что и где и как использовать легче.</a:t>
            </a:r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AEC164-AD3F-4E78-91F6-FC8C0907D593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32FC09-C3F7-4C95-8F97-F2CE5A07177B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61B03-B6CE-47F1-92A8-A09A0175FF74}"/>
              </a:ext>
            </a:extLst>
          </p:cNvPr>
          <p:cNvSpPr txBox="1"/>
          <p:nvPr/>
        </p:nvSpPr>
        <p:spPr>
          <a:xfrm>
            <a:off x="3298282" y="5067837"/>
            <a:ext cx="5595437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лучше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структурироован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чем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F4D7D-C14B-43C7-9F87-FF826F9B868E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59620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Чистота кода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650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то время, как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решает не только пользовательские задачи, он ещё и ответственен за внутренние операции, жёстко привязанные к компилятору, что означает, что при попытке использования данного системного модуля вне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будет тянуться лишняя и ненужная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зависимость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 компилятора, которая лишь будет засорять текущее пространство имён.</a:t>
            </a: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Полной противоположностью в данном случае является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Он не зависит от конкретного языка (как и в обратную сторону), как следствие у него нет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лишнего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(в контексте выполнения рутинных задач) для пользователя кода.</a:t>
            </a:r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AEC164-AD3F-4E78-91F6-FC8C0907D593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32FC09-C3F7-4C95-8F97-F2CE5A07177B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61B03-B6CE-47F1-92A8-A09A0175FF74}"/>
              </a:ext>
            </a:extLst>
          </p:cNvPr>
          <p:cNvSpPr txBox="1"/>
          <p:nvPr/>
        </p:nvSpPr>
        <p:spPr>
          <a:xfrm>
            <a:off x="1781201" y="4792135"/>
            <a:ext cx="8629598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чист от привязок к конкретному компилятору, в отличии от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EE6EA-0BDB-42CE-85CE-2215DC791394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23685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Краткость кода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72348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ABCNET</a:t>
            </a:r>
            <a:r>
              <a:rPr lang="en-US" dirty="0"/>
              <a:t> </a:t>
            </a:r>
            <a:r>
              <a:rPr lang="ru-RU" dirty="0"/>
              <a:t>как и </a:t>
            </a:r>
            <a:r>
              <a:rPr lang="en-US" b="1" dirty="0" err="1"/>
              <a:t>PABCSystem</a:t>
            </a:r>
            <a:r>
              <a:rPr lang="en-US" dirty="0"/>
              <a:t> </a:t>
            </a:r>
            <a:r>
              <a:rPr lang="ru-RU" dirty="0"/>
              <a:t>уделяют немалое внимание краткости кода. В </a:t>
            </a:r>
            <a:r>
              <a:rPr lang="en-US" b="1" dirty="0"/>
              <a:t>ABCNET</a:t>
            </a:r>
            <a:r>
              <a:rPr lang="en-US" dirty="0"/>
              <a:t> </a:t>
            </a:r>
            <a:r>
              <a:rPr lang="ru-RU" dirty="0"/>
              <a:t>это делается, в частности, потому, что он следует частично по стопам системного модуля </a:t>
            </a:r>
            <a:r>
              <a:rPr lang="en-US" b="1" dirty="0"/>
              <a:t>PascalABC.NET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C82E604-7850-4D1A-A24E-D5DE59A1D123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B65BAF-0977-4C3D-B7D3-2B2CE682DEFB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E9B40-6E39-4663-BA64-42EAEA7E9E61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181917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Функциональность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029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Количество функционала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уже во многих местах превосходит аналогичный из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Кроме того, он сделан в более удобной для использования форме. Так, например, операции вывода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последовательностей и кортежей имеют одинаковую степень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гибкости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A3163E-D393-42B0-A43C-86A43E3F27AC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9540E1-830A-422A-8F9B-16973A4FB91E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FD997F-95CD-4C2E-9384-D2C20E15AC5C}"/>
              </a:ext>
            </a:extLst>
          </p:cNvPr>
          <p:cNvSpPr txBox="1"/>
          <p:nvPr/>
        </p:nvSpPr>
        <p:spPr>
          <a:xfrm>
            <a:off x="3085327" y="3242112"/>
            <a:ext cx="6021346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Возможности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 многом богаче, чем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0C485-570B-4DAE-8D26-9595DAC42072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34866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выбрать?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85038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Ответ зависит от Ваших целей. Если Вам важнее простота и Вас мало волнует то, что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предназначен конкретно для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с ним крепко связан, то можете выбирать его.</a:t>
            </a: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же Вас больше привлекает возможность использовать функционал на любых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NET-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языках и требуется повышенная гибкость и множество функционала, то Ваш выбор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" name="TextBox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44BAAB-D5CF-4E6E-A71C-738FEDA36D6B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9" name="TextBox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EC87A4-FFD6-4255-8FA1-CA73F251A59A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D0201-B9D0-42C8-9F6B-D47D5B5575C7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70287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1289</TotalTime>
  <Words>742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ABCNET как альтернатива PABCSystem</vt:lpstr>
      <vt:lpstr>Почему ABCNET?</vt:lpstr>
      <vt:lpstr>Независимость от языка</vt:lpstr>
      <vt:lpstr>Структурированность</vt:lpstr>
      <vt:lpstr>Стандартизация</vt:lpstr>
      <vt:lpstr>Чистота кода</vt:lpstr>
      <vt:lpstr>Краткость кода</vt:lpstr>
      <vt:lpstr>Функциональность</vt:lpstr>
      <vt:lpstr>Что выбрать?</vt:lpstr>
      <vt:lpstr>Как связаться с нами?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ABCNET как альтернатива PABCSystem</dc:title>
  <dc:creator>Alvin Seville</dc:creator>
  <cp:lastModifiedBy>Alvin Seville</cp:lastModifiedBy>
  <cp:revision>113</cp:revision>
  <dcterms:created xsi:type="dcterms:W3CDTF">2020-01-19T15:49:59Z</dcterms:created>
  <dcterms:modified xsi:type="dcterms:W3CDTF">2020-03-17T10:19:03Z</dcterms:modified>
</cp:coreProperties>
</file>