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1FE92"/>
    <a:srgbClr val="611AB6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альтернатива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связаться с нами?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6829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 – главное преимущество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то время как,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лишь возможно использовать вне его изначальной среды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изначально затачивался как универсальный инструмент, работающий на всём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Причём, использование его одинаково, 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Basic.NET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что на любом другом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языке, с учётом особенностей синтаксиса выбранного языка.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17189" y="3825026"/>
            <a:ext cx="595762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распространения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2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создавался, в частности, для обучения, то одна из его целей – быть максимально простым в использовании. Весь функционал распределён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всему модулю, чтобы обучающимся было проще и быстрее его применять. Кроме пользовательских подпрограмм присутствуют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 типов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того, чтобы избавить учащихся подключать явно нужные пространства имён. С одной стороны – это упрощение процесса написания кода, с другой – это затормаживает развитие пользователей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пошёл другим путём, в частности, из-за технических причин (ибо писался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весь функционал распределён по пространствам имён и классам. Пользователю по частям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открываются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возможности библиотеки, не перегружая его. Нужный функционал легче найти, не запутываясь среди большого числа методов.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типов-псевдонимов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позволяет писать код более понятный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разработчикам.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248472" y="5699892"/>
            <a:ext cx="5695057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выше, чем 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1ECE8-075B-4FF5-9151-3F1B7487DC8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21101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2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PABCSystem</a:t>
            </a:r>
            <a:r>
              <a:rPr lang="ru-RU" dirty="0"/>
              <a:t> пополняется функционалом по мере возникновения реальной нужды в каком-либо функционале в процессе обучения. Это исключает в какой-то мере риск добавления ненужного никому функционала, но также задерживает улучшение модуля и нарушает в некоторых местах его стандартизацию, что добавляет лишние </a:t>
            </a:r>
            <a:r>
              <a:rPr lang="en-US" dirty="0"/>
              <a:t>“</a:t>
            </a:r>
            <a:r>
              <a:rPr lang="ru-RU" dirty="0"/>
              <a:t>исключения из правил</a:t>
            </a:r>
            <a:r>
              <a:rPr lang="en-US" dirty="0"/>
              <a:t>”</a:t>
            </a:r>
            <a:r>
              <a:rPr lang="ru-RU" dirty="0"/>
              <a:t> для запоминания. Что ведёт впоследствии к трудностям работы с модулям.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Развитие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идёт по-иному – его функционал добавляется порциями, чтобы соблюдать единообразие библиотеки. Как результат – запомнить что и где и как использовать легче.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3581850" y="5067837"/>
            <a:ext cx="5028301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выше,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F4D7D-C14B-43C7-9F87-FF826F9B868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5962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то время, как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решает не только пользовательские задачи, он ещё и ответственен за внутренние операции, жёстко привязанные к компилятору, что означает, что при попытке использования данного системного модуля вне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тянуться лишняя и ненужная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компилятора, которая лишь будет засорять текущее пространство имён.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Полной противоположностью в данном случае является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Он не зависит от конкретного языка (как и в обратную сторону), как следствие у него нет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лишнего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(в контексте выполнения рутинных задач) для пользователя кода.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1781201" y="4792135"/>
            <a:ext cx="8629598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 от привязок к конкретному компилятору, в отличии от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EE6EA-0BDB-42CE-85CE-2215DC791394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23685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234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как и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уделяют немалое внимание краткости кода. В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это делается, в частности, потому, что он следует частично по стопам системного модуля </a:t>
            </a:r>
            <a:r>
              <a:rPr lang="en-US" b="1" dirty="0"/>
              <a:t>PascalABC.NET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82E604-7850-4D1A-A24E-D5DE59A1D12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B65BAF-0977-4C3D-B7D3-2B2CE682DEF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E9B40-6E39-4663-BA64-42EAEA7E9E61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819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2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функционала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уже во многих местах превосходит аналогичный из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Кроме того, он сделан в более удобной для использования форме. Так, например, операции вывода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последовательностей и кортежей имеют одинаковую степень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гибкости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A3163E-D393-42B0-A43C-86A43E3F27AC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9540E1-830A-422A-8F9B-16973A4FB91E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D997F-95CD-4C2E-9384-D2C20E15AC5C}"/>
              </a:ext>
            </a:extLst>
          </p:cNvPr>
          <p:cNvSpPr txBox="1"/>
          <p:nvPr/>
        </p:nvSpPr>
        <p:spPr>
          <a:xfrm>
            <a:off x="3085327" y="3242112"/>
            <a:ext cx="6021346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многом богаче,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0C485-570B-4DAE-8D26-9595DAC4207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48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выбирать его.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1310</TotalTime>
  <Words>741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ABCNET как альтернатива PABCSystem</vt:lpstr>
      <vt:lpstr>Почему ABCNET?</vt:lpstr>
      <vt:lpstr>Независимость от языка</vt:lpstr>
      <vt:lpstr>Структурированность</vt:lpstr>
      <vt:lpstr>Стандартизация</vt:lpstr>
      <vt:lpstr>Чистота кода</vt:lpstr>
      <vt:lpstr>Краткость кода</vt:lpstr>
      <vt:lpstr>Функциональность</vt:lpstr>
      <vt:lpstr>Что выбрать?</vt:lpstr>
      <vt:lpstr>Как связаться с нами?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116</cp:revision>
  <dcterms:created xsi:type="dcterms:W3CDTF">2020-01-19T15:49:59Z</dcterms:created>
  <dcterms:modified xsi:type="dcterms:W3CDTF">2020-03-17T11:09:43Z</dcterms:modified>
</cp:coreProperties>
</file>