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e0141e9b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e0141e9b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e0141e9b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e0141e9b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e0141e9b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e0141e9b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e0141e9b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e0141e9b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e0141e9b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e0141e9b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towardsdatascience.com/the-mostly-complete-chart-of-neural-networks-explained-3fb6f2367464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1.png"/><Relationship Id="rId8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towardsdatascience.com/everything-you-need-to-know-about-neural-networks-and-backpropagation-machine-learning-made-easy-e5285bc2be3a" TargetMode="External"/><Relationship Id="rId4" Type="http://schemas.openxmlformats.org/officeDocument/2006/relationships/hyperlink" Target="https://towardsdatascience.com/the-mostly-complete-chart-of-neural-networks-explained-3fb6f2367464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 with Neural Networks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Cameron Evangelista, Dale Gao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components of neural networks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Layers</a:t>
            </a:r>
            <a:r>
              <a:rPr lang="en"/>
              <a:t>: contains multiple codes (including bias node)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/>
              <a:t>Nodes</a:t>
            </a:r>
            <a:r>
              <a:rPr lang="en"/>
              <a:t>: weights, activation functions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/>
              <a:t>Input data</a:t>
            </a:r>
            <a:r>
              <a:rPr lang="en"/>
              <a:t>: in the form of a tensor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/>
              <a:t>Targets</a:t>
            </a:r>
            <a:r>
              <a:rPr lang="en"/>
              <a:t>: to be compared with model prediction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/>
              <a:t>Loss function</a:t>
            </a:r>
            <a:r>
              <a:rPr lang="en"/>
              <a:t>: used in optimization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/>
              <a:t>Optimizer</a:t>
            </a:r>
            <a:r>
              <a:rPr lang="en"/>
              <a:t>: used to train the weights 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4125" y="1017725"/>
            <a:ext cx="2547026" cy="186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4135" y="2883150"/>
            <a:ext cx="2646014" cy="186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these components form an Neural Network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4152300" cy="37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/>
              <a:t>Model</a:t>
            </a:r>
            <a:r>
              <a:rPr lang="en" sz="1400"/>
              <a:t>: NN with multiple layers</a:t>
            </a:r>
            <a:endParaRPr sz="1400" u="sng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/>
              <a:t>Data</a:t>
            </a:r>
            <a:r>
              <a:rPr lang="en" sz="1400"/>
              <a:t>: X (input), Y (target)</a:t>
            </a:r>
            <a:endParaRPr sz="1400" u="sng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/>
              <a:t>Optimization</a:t>
            </a:r>
            <a:r>
              <a:rPr lang="en" sz="1400"/>
              <a:t>: loss function and optimizer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u="sng"/>
              <a:t>Backpropagation </a:t>
            </a:r>
            <a:r>
              <a:rPr lang="en" sz="1400" u="sng"/>
              <a:t>Optimization Process</a:t>
            </a:r>
            <a:endParaRPr sz="1400" u="sng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arenR"/>
            </a:pPr>
            <a:r>
              <a:rPr lang="en" sz="1400"/>
              <a:t>Compute initial weight estimates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 sz="1400"/>
              <a:t>Generate predictions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 sz="1400"/>
              <a:t>Compare predictions against true targets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 sz="1400"/>
              <a:t>Compute loss score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 sz="1400"/>
              <a:t>Optimize loss score by updating weights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 sz="1400"/>
              <a:t>Repeat steps 2-5 until weights converge</a:t>
            </a:r>
            <a:endParaRPr sz="1400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2300" y="1519559"/>
            <a:ext cx="4531701" cy="2749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Neural Networks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4713900"/>
            <a:ext cx="85206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https://towardsdatascience.com/the-mostly-complete-chart-of-neural-networks-explained-3fb6f2367464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2180" y="1179412"/>
            <a:ext cx="1773531" cy="149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35300" y="1179418"/>
            <a:ext cx="2008956" cy="149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606225" y="2834625"/>
            <a:ext cx="3562800" cy="16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 simplest and oldest NN there is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Takes two inputs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Applies activation function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Sends it to the output layer</a:t>
            </a:r>
            <a:endParaRPr sz="1200"/>
          </a:p>
        </p:txBody>
      </p:sp>
      <p:sp>
        <p:nvSpPr>
          <p:cNvPr id="80" name="Google Shape;80;p16"/>
          <p:cNvSpPr txBox="1"/>
          <p:nvPr/>
        </p:nvSpPr>
        <p:spPr>
          <a:xfrm>
            <a:off x="4758375" y="2834600"/>
            <a:ext cx="3562800" cy="16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Follows certain rules such as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All nodes are connected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Activation flows from input to output layer </a:t>
            </a:r>
            <a:r>
              <a:rPr lang="en" sz="1200" u="sng"/>
              <a:t>without</a:t>
            </a:r>
            <a:r>
              <a:rPr lang="en" sz="1200"/>
              <a:t> back loops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There is one layer between input and output layer (hidden layer)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 most cases, this network is trained using a backpropagation algorithm.</a:t>
            </a:r>
            <a:endParaRPr sz="1200"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82049" y="1427325"/>
            <a:ext cx="1218140" cy="3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82050" y="1818400"/>
            <a:ext cx="1382783" cy="3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82050" y="2209475"/>
            <a:ext cx="1382775" cy="342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 with Keras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multiclass classification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Deep Learning with 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Everything you need to know about Neural Networks and Backpropagation — Machine Learning Easy and Fun; access: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https://towardsdatascience.com/everything-you-need-to-know-about-neural-networks-and-backpropagation-machine-learning-made-easy-e5285bc2be3a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1600"/>
              </a:spcAft>
              <a:buSzPts val="1800"/>
              <a:buAutoNum type="arabicPeriod"/>
            </a:pPr>
            <a:r>
              <a:rPr lang="en"/>
              <a:t>The Mostly Complete Chart of Neural Networks </a:t>
            </a:r>
            <a:r>
              <a:rPr lang="en" u="sng">
                <a:solidFill>
                  <a:schemeClr val="accent5"/>
                </a:solidFill>
                <a:hlinkClick r:id="rId4"/>
              </a:rPr>
              <a:t>https://towardsdatascience.com/the-mostly-complete-chart-of-neural-networks-explained-3fb6f2367464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