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060E-66C9-46F6-8FE5-78983C4E7B2C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7C83-A843-490B-A31F-CFD9C41107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060E-66C9-46F6-8FE5-78983C4E7B2C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7C83-A843-490B-A31F-CFD9C41107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060E-66C9-46F6-8FE5-78983C4E7B2C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7C83-A843-490B-A31F-CFD9C41107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060E-66C9-46F6-8FE5-78983C4E7B2C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7C83-A843-490B-A31F-CFD9C41107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060E-66C9-46F6-8FE5-78983C4E7B2C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7C83-A843-490B-A31F-CFD9C41107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060E-66C9-46F6-8FE5-78983C4E7B2C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7C83-A843-490B-A31F-CFD9C41107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060E-66C9-46F6-8FE5-78983C4E7B2C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7C83-A843-490B-A31F-CFD9C41107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060E-66C9-46F6-8FE5-78983C4E7B2C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7C83-A843-490B-A31F-CFD9C41107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060E-66C9-46F6-8FE5-78983C4E7B2C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7C83-A843-490B-A31F-CFD9C41107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060E-66C9-46F6-8FE5-78983C4E7B2C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7C83-A843-490B-A31F-CFD9C411076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060E-66C9-46F6-8FE5-78983C4E7B2C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B7C83-A843-490B-A31F-CFD9C41107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1BB060E-66C9-46F6-8FE5-78983C4E7B2C}" type="datetimeFigureOut">
              <a:rPr lang="zh-TW" altLang="en-US" smtClean="0"/>
              <a:t>2023/10/6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C5B7C83-A843-490B-A31F-CFD9C411076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作業二的實作方法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839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圖片的分割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477" y="2131566"/>
            <a:ext cx="7658011" cy="352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21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PC-Cluster</a:t>
            </a:r>
            <a:r>
              <a:rPr lang="zh-TW" altLang="en-US" dirty="0"/>
              <a:t>硬體架構與資料讀取的關係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799" y="1607234"/>
            <a:ext cx="7552723" cy="4774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67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平滑化的運算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965965"/>
              </p:ext>
            </p:extLst>
          </p:nvPr>
        </p:nvGraphicFramePr>
        <p:xfrm>
          <a:off x="1475656" y="2204864"/>
          <a:ext cx="3350488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25388" imgH="5478861" progId="Visio.Drawing.11">
                  <p:embed/>
                </p:oleObj>
              </mc:Choice>
              <mc:Fallback>
                <p:oleObj name="Visio" r:id="rId2" imgW="5425388" imgH="547886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204864"/>
                        <a:ext cx="3350488" cy="3384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762471"/>
              </p:ext>
            </p:extLst>
          </p:nvPr>
        </p:nvGraphicFramePr>
        <p:xfrm>
          <a:off x="4932363" y="1916113"/>
          <a:ext cx="3683000" cy="367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935882" imgH="5935992" progId="Visio.Drawing.11">
                  <p:embed/>
                </p:oleObj>
              </mc:Choice>
              <mc:Fallback>
                <p:oleObj name="Visio" r:id="rId4" imgW="5935882" imgH="593599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916113"/>
                        <a:ext cx="3683000" cy="3673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57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資料的傳送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846" y="1412776"/>
            <a:ext cx="4286250" cy="519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5468659" y="2564904"/>
            <a:ext cx="3567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愈多次的傳送會花費愈多的傳送時間</a:t>
            </a:r>
            <a:r>
              <a:rPr lang="zh-TW" altLang="en-US" dirty="0">
                <a:solidFill>
                  <a:srgbClr val="FF0000"/>
                </a:solidFill>
                <a:latin typeface="新細明體"/>
                <a:ea typeface="新細明體"/>
              </a:rPr>
              <a:t>，因為每次傳送都要包含信封</a:t>
            </a:r>
            <a:r>
              <a:rPr lang="en-US" altLang="zh-TW" dirty="0">
                <a:solidFill>
                  <a:srgbClr val="FF0000"/>
                </a:solidFill>
                <a:latin typeface="新細明體"/>
                <a:ea typeface="新細明體"/>
              </a:rPr>
              <a:t>(envelope)</a:t>
            </a:r>
            <a:r>
              <a:rPr lang="zh-TW" altLang="en-US" dirty="0">
                <a:solidFill>
                  <a:srgbClr val="FF0000"/>
                </a:solidFill>
                <a:latin typeface="新細明體"/>
                <a:ea typeface="新細明體"/>
              </a:rPr>
              <a:t> ，所以此方法會花費很多傳送時間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7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設定邊界暫存空間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528" y="1393874"/>
            <a:ext cx="4096009" cy="520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25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66</TotalTime>
  <Words>60</Words>
  <Application>Microsoft Office PowerPoint</Application>
  <PresentationFormat>如螢幕大小 (4:3)</PresentationFormat>
  <Paragraphs>7</Paragraphs>
  <Slides>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Gill Sans MT</vt:lpstr>
      <vt:lpstr>Verdana</vt:lpstr>
      <vt:lpstr>Wingdings 2</vt:lpstr>
      <vt:lpstr>夏至</vt:lpstr>
      <vt:lpstr>Visio</vt:lpstr>
      <vt:lpstr>作業二的實作方法</vt:lpstr>
      <vt:lpstr>圖片的分割</vt:lpstr>
      <vt:lpstr>PC-Cluster硬體架構與資料讀取的關係</vt:lpstr>
      <vt:lpstr>平滑化的運算</vt:lpstr>
      <vt:lpstr>資料的傳送</vt:lpstr>
      <vt:lpstr>設定邊界暫存空間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Alien</dc:creator>
  <cp:lastModifiedBy>陳奇業 Chen, Chi-Yeh</cp:lastModifiedBy>
  <cp:revision>11</cp:revision>
  <dcterms:created xsi:type="dcterms:W3CDTF">2012-04-09T12:37:44Z</dcterms:created>
  <dcterms:modified xsi:type="dcterms:W3CDTF">2023-10-06T01:03:24Z</dcterms:modified>
</cp:coreProperties>
</file>