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0" r:id="rId9"/>
  </p:sldIdLst>
  <p:sldSz cx="12192000" cy="6858000"/>
  <p:notesSz cx="6811963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9BD5"/>
    <a:srgbClr val="7F7F7F"/>
    <a:srgbClr val="595656"/>
    <a:srgbClr val="F39800"/>
    <a:srgbClr val="FFCD00"/>
    <a:srgbClr val="58B6C0"/>
    <a:srgbClr val="EC4855"/>
    <a:srgbClr val="F59AA6"/>
    <a:srgbClr val="B4D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2" autoAdjust="0"/>
    <p:restoredTop sz="95316" autoAdjust="0"/>
  </p:normalViewPr>
  <p:slideViewPr>
    <p:cSldViewPr snapToGrid="0">
      <p:cViewPr varScale="1">
        <p:scale>
          <a:sx n="72" d="100"/>
          <a:sy n="7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FBDC9-813E-4499-A4C6-70AEF710FC7E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A175-908F-4519-9035-F244BEC78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17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94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AE356-CC4B-452A-A1F2-4B3D45A55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8569C7-CA1D-4F74-BA11-1E166B010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0A09E5-F6E9-4002-B416-200E973E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ADEB6DC8-2D7B-48AB-BC64-337F15A5A51F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5296A785-92E4-4AD3-A76A-03BFC22F90A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BE28287E-4A05-490E-82DF-1FF2A05C2A1D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319A5F-36D4-457F-B712-6C807CC6F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DED04-71F1-48A5-8A52-4DBEEDC54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C086D-B5FB-4318-B906-904E9FFD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D0E9A44-5D0E-4589-AF08-AE9825FCE06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Shape 33">
            <a:extLst>
              <a:ext uri="{FF2B5EF4-FFF2-40B4-BE49-F238E27FC236}">
                <a16:creationId xmlns:a16="http://schemas.microsoft.com/office/drawing/2014/main" id="{450BD736-14DF-4E9D-BAFB-B0AAB2F34DFD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1E92EA9E-B240-49ED-A353-AD8A4D125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D1D999-42A0-42EB-A320-E38700DD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00" y="861504"/>
            <a:ext cx="9519400" cy="829184"/>
          </a:xfrm>
        </p:spPr>
        <p:txBody>
          <a:bodyPr>
            <a:normAutofit/>
          </a:bodyPr>
          <a:lstStyle>
            <a:lvl1pPr>
              <a:defRPr sz="3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375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F203-BA01-49AA-8726-DBD42B27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C04E41-0A9F-4911-A03D-F605839E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492C-B417-4AA2-AC8E-F2C9DC9B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hape 10">
            <a:extLst>
              <a:ext uri="{FF2B5EF4-FFF2-40B4-BE49-F238E27FC236}">
                <a16:creationId xmlns:a16="http://schemas.microsoft.com/office/drawing/2014/main" id="{9F85F67E-EA49-4823-8483-1CD14766E216}"/>
              </a:ext>
            </a:extLst>
          </p:cNvPr>
          <p:cNvCxnSpPr/>
          <p:nvPr userDrawn="1"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">
            <a:extLst>
              <a:ext uri="{FF2B5EF4-FFF2-40B4-BE49-F238E27FC236}">
                <a16:creationId xmlns:a16="http://schemas.microsoft.com/office/drawing/2014/main" id="{0D5DFD45-6FE0-4DCF-81B2-785D6E81B401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>
              <a:latin typeface="+mn-ea"/>
              <a:ea typeface="+mn-ea"/>
            </a:endParaRPr>
          </a:p>
        </p:txBody>
      </p:sp>
      <p:sp>
        <p:nvSpPr>
          <p:cNvPr id="9" name="Shape 11">
            <a:extLst>
              <a:ext uri="{FF2B5EF4-FFF2-40B4-BE49-F238E27FC236}">
                <a16:creationId xmlns:a16="http://schemas.microsoft.com/office/drawing/2014/main" id="{356C0BB0-EA9D-4C92-9E32-684DA1F9D76F}"/>
              </a:ext>
            </a:extLst>
          </p:cNvPr>
          <p:cNvSpPr/>
          <p:nvPr userDrawn="1"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9ACF79-14B4-4E78-A98B-55FBBD49D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B8495-0B01-46C9-9518-93F48DEF2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E1B9BB-ECFE-43CA-BF6F-E74D60D20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D5917E-D26E-4CA1-AC33-2B652FB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63EB9-0C9A-4C94-AD51-DF2EA27C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2E5B6F-4AE0-4CCB-AA87-0A8C44C2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AF99411E-7977-40A1-BA0B-ED55F0DA0336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E93AE292-6344-44E3-9F0D-7EB956108A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2AE89DD5-C5E9-4211-8723-EC2FD5B5F6B1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1576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12A1F-A1AE-4860-9D29-DE42C08A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D858B9-B7D0-4B5D-915D-9DFFDF5B1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C32D2FA-0595-499D-9C2E-26217726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35AF18-7DC4-4090-AF88-C275DE977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3A2E7-A1E9-4507-9BEF-97F8617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71152F8-A157-4B94-81BC-BDD1CCAA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1F00E3-EDDC-4937-A2DB-2F9E7EF1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hape 33">
            <a:extLst>
              <a:ext uri="{FF2B5EF4-FFF2-40B4-BE49-F238E27FC236}">
                <a16:creationId xmlns:a16="http://schemas.microsoft.com/office/drawing/2014/main" id="{357F7E1A-1801-4F34-9C80-C6E5F01786BA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807B3D66-796F-4E83-BF76-92CF67E435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57AA5E61-3123-4F6C-B5F3-ADA9E0E9580C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621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88F598-C881-4597-92A2-0CD45E49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4F5A0B-2434-43CC-BA94-B07FC052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3413D-B270-4F56-AFEC-72C67B5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hape 33">
            <a:extLst>
              <a:ext uri="{FF2B5EF4-FFF2-40B4-BE49-F238E27FC236}">
                <a16:creationId xmlns:a16="http://schemas.microsoft.com/office/drawing/2014/main" id="{90C61690-3163-4768-9BA2-467D60E9B479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3">
            <a:extLst>
              <a:ext uri="{FF2B5EF4-FFF2-40B4-BE49-F238E27FC236}">
                <a16:creationId xmlns:a16="http://schemas.microsoft.com/office/drawing/2014/main" id="{87BC0F14-5A84-4A23-8567-0FDF87446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25BEE26E-BD4C-4E52-86E1-E632B99E9B38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9519400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494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B936B6-5EFA-4AC8-A992-F6598655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D60BD-D33C-4145-8C61-ECB8FE3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505009-91FE-488E-AAD2-CF2A992C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79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5D7E7B-0F1D-4932-971C-1729840B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A6A12E-990F-4ADB-BCBD-0C7C15BE1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D98036-FF9A-4B5F-A084-3BCF3477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8966DB-C593-4716-8D8E-B4A2AC4C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E39C0B-F0A6-40B1-BC59-2790F148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80BE5908-62FF-48D4-B087-3496FFF213E3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5352D121-A30C-47E7-81E0-34DACAC082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73C91FE-5F85-4042-B014-0A99DFE6CDA0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8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9C28D9-51E7-4F9F-BBFA-99D39C6F8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4903E7-0278-405E-84AC-0F064C7F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D6A866-60A1-447B-A014-F04CB47D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6C513-A07B-472E-9B21-5B93292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CCF0E-17B3-4EA7-AEDF-779E52C4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hape 33">
            <a:extLst>
              <a:ext uri="{FF2B5EF4-FFF2-40B4-BE49-F238E27FC236}">
                <a16:creationId xmlns:a16="http://schemas.microsoft.com/office/drawing/2014/main" id="{D5D2A63F-DB72-448B-A816-FFD45A157FB2}"/>
              </a:ext>
            </a:extLst>
          </p:cNvPr>
          <p:cNvCxnSpPr>
            <a:cxnSpLocks/>
          </p:cNvCxnSpPr>
          <p:nvPr userDrawn="1"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DCCE0C8B-0726-49D5-A541-84D07150C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05" y="1346676"/>
            <a:ext cx="626207" cy="34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AA59A2E4-954E-453F-8B2E-40A30A1C1ABF}"/>
              </a:ext>
            </a:extLst>
          </p:cNvPr>
          <p:cNvSpPr txBox="1">
            <a:spLocks/>
          </p:cNvSpPr>
          <p:nvPr userDrawn="1"/>
        </p:nvSpPr>
        <p:spPr>
          <a:xfrm>
            <a:off x="1834400" y="861504"/>
            <a:ext cx="2582325" cy="829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946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65FB4F-B518-4BC2-A35E-CEAD8C52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69359-6E83-4C14-8425-BEA49904E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AD3C53-B524-436E-AA97-92796D8D2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AAB19-D6E3-4DB8-B796-84A77A75E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Shape 407">
            <a:extLst>
              <a:ext uri="{FF2B5EF4-FFF2-40B4-BE49-F238E27FC236}">
                <a16:creationId xmlns:a16="http://schemas.microsoft.com/office/drawing/2014/main" id="{D840BA19-9F72-48FD-A436-55D40677151E}"/>
              </a:ext>
            </a:extLst>
          </p:cNvPr>
          <p:cNvSpPr/>
          <p:nvPr userDrawn="1"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zh-TW" altLang="en-US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凱斯整合行銷 </a:t>
            </a:r>
            <a:r>
              <a:rPr lang="zh-TW" altLang="en-US" sz="1067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│ </a:t>
            </a:r>
            <a:r>
              <a:rPr lang="en-US" altLang="zh-TW" sz="1333" b="1" dirty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KASSER</a:t>
            </a:r>
            <a:endParaRPr sz="1333" b="1" dirty="0">
              <a:solidFill>
                <a:srgbClr val="59565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A77D67-F208-4918-8C2E-B2DE2C927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altLang="zh-TW" sz="1333" b="1" kern="1200" smtClean="0">
                <a:solidFill>
                  <a:srgbClr val="5956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fld id="{ED0E9A44-5D0E-4589-AF08-AE9825FCE061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27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39800"/>
        </a:buClr>
        <a:buFont typeface="Wingdings" panose="05000000000000000000" pitchFamily="2" charset="2"/>
        <a:buChar char="l"/>
        <a:defRPr lang="zh-TW" altLang="en-US" sz="32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8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4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20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39800"/>
        </a:buClr>
        <a:buFont typeface="Wingdings" panose="05000000000000000000" pitchFamily="2" charset="2"/>
        <a:buChar char="l"/>
        <a:defRPr lang="zh-TW" altLang="en-US" sz="1600" b="0" i="0" u="none" strike="noStrike" kern="1200" cap="none" dirty="0" smtClean="0">
          <a:solidFill>
            <a:srgbClr val="00000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  <a:sym typeface="Quattrocento Sans"/>
          <a:rtl val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1">
            <a:extLst>
              <a:ext uri="{FF2B5EF4-FFF2-40B4-BE49-F238E27FC236}">
                <a16:creationId xmlns:a16="http://schemas.microsoft.com/office/drawing/2014/main" id="{7BF65527-D184-4783-9A0E-9CB55DD4344F}"/>
              </a:ext>
            </a:extLst>
          </p:cNvPr>
          <p:cNvSpPr txBox="1">
            <a:spLocks/>
          </p:cNvSpPr>
          <p:nvPr/>
        </p:nvSpPr>
        <p:spPr>
          <a:xfrm>
            <a:off x="1906581" y="1312378"/>
            <a:ext cx="8839199" cy="297461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ora"/>
              <a:buNone/>
              <a:defRPr sz="4800" b="1" i="0" u="none" strike="noStrike" cap="none">
                <a:solidFill>
                  <a:srgbClr val="000000"/>
                </a:solidFill>
                <a:latin typeface="+mn-ea"/>
                <a:ea typeface="+mn-ea"/>
                <a:cs typeface="Lora"/>
                <a:sym typeface="Lora"/>
                <a:rtl val="0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48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US" altLang="zh-TW" sz="6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FAE</a:t>
            </a:r>
          </a:p>
          <a:p>
            <a:pPr algn="ctr"/>
            <a:r>
              <a:rPr lang="zh-TW" altLang="en-US" sz="6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切版修改</a:t>
            </a:r>
            <a:endParaRPr lang="en-US" altLang="zh-TW" sz="6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1E3A21C1-7C1E-4384-AB53-A898DF113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cs typeface="Calibri" panose="020F0502020204030204" pitchFamily="34" charset="0"/>
              </a:rPr>
              <a:t>凱斯整合行銷 </a:t>
            </a:r>
            <a:r>
              <a:rPr lang="en-US" altLang="zh-TW" b="1" dirty="0">
                <a:highlight>
                  <a:srgbClr val="FFCD00"/>
                </a:highlight>
                <a:cs typeface="Calibri" panose="020F0502020204030204" pitchFamily="34" charset="0"/>
              </a:rPr>
              <a:t>KASSER</a:t>
            </a:r>
            <a:r>
              <a:rPr lang="en" altLang="zh-TW" b="1" dirty="0">
                <a:cs typeface="Calibri" panose="020F0502020204030204" pitchFamily="34" charset="0"/>
              </a:rPr>
              <a:t> </a:t>
            </a:r>
            <a:endParaRPr lang="zh-TW" altLang="en-US" b="1" dirty="0"/>
          </a:p>
        </p:txBody>
      </p:sp>
      <p:sp>
        <p:nvSpPr>
          <p:cNvPr id="13" name="Shape 11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  <a:rtl val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90" y="4690667"/>
            <a:ext cx="608207" cy="42266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EB01709-5E76-4030-87D3-428A5C5202FA}"/>
              </a:ext>
            </a:extLst>
          </p:cNvPr>
          <p:cNvSpPr txBox="1"/>
          <p:nvPr/>
        </p:nvSpPr>
        <p:spPr>
          <a:xfrm>
            <a:off x="9434306" y="5475283"/>
            <a:ext cx="250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Gigi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2021/9/14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44AD38F-6327-4E13-A4EF-E913D3DD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777" y="2534767"/>
            <a:ext cx="4267795" cy="858343"/>
          </a:xfrm>
        </p:spPr>
        <p:txBody>
          <a:bodyPr>
            <a:normAutofit/>
          </a:bodyPr>
          <a:lstStyle/>
          <a:p>
            <a:r>
              <a:rPr lang="zh-TW" altLang="en-US" sz="1600" dirty="0"/>
              <a:t>未設網站的</a:t>
            </a:r>
            <a:r>
              <a:rPr lang="en-US" altLang="zh-TW" sz="1600" dirty="0"/>
              <a:t>Favicon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>
                <a:solidFill>
                  <a:srgbClr val="00B050"/>
                </a:solidFill>
              </a:rPr>
              <a:t>檔案位置：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C03ABE-B25C-44E4-9F4C-0396058D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720D659-3970-469D-950F-C44EA04F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瀏覽器頁籤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B58F7D8-297D-4A5A-BDE8-8FBA0016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00" y="2542480"/>
            <a:ext cx="4574544" cy="257548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EFCE5A0-E07B-4E5E-86FF-744DF76ACA47}"/>
              </a:ext>
            </a:extLst>
          </p:cNvPr>
          <p:cNvSpPr txBox="1"/>
          <p:nvPr/>
        </p:nvSpPr>
        <p:spPr>
          <a:xfrm>
            <a:off x="885216" y="2337656"/>
            <a:ext cx="1536108" cy="770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7E9883A-04FA-48D3-856B-866973AB7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16" y="3245227"/>
            <a:ext cx="5192780" cy="134844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49229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1A79914-DA6A-4301-BBED-2B2AB19EF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6"/>
          <a:stretch/>
        </p:blipFill>
        <p:spPr>
          <a:xfrm>
            <a:off x="2853230" y="2540859"/>
            <a:ext cx="1452858" cy="2620356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733791C-39C9-41E2-8EB0-0807A548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336BF6F-206D-4BF7-AD7F-58A25780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9E198D-CCCC-4513-9E2E-5D726CA990C2}"/>
              </a:ext>
            </a:extLst>
          </p:cNvPr>
          <p:cNvSpPr txBox="1"/>
          <p:nvPr/>
        </p:nvSpPr>
        <p:spPr>
          <a:xfrm>
            <a:off x="2972499" y="3087999"/>
            <a:ext cx="1586249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BEDF9385-FCA0-4065-9A00-ABF1698EEFB1}"/>
              </a:ext>
            </a:extLst>
          </p:cNvPr>
          <p:cNvSpPr txBox="1">
            <a:spLocks/>
          </p:cNvSpPr>
          <p:nvPr/>
        </p:nvSpPr>
        <p:spPr>
          <a:xfrm>
            <a:off x="4968970" y="3458407"/>
            <a:ext cx="6520665" cy="85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語系順序為：繁中、</a:t>
            </a:r>
            <a:r>
              <a:rPr lang="en-US" altLang="zh-TW" sz="1800" dirty="0"/>
              <a:t>EN</a:t>
            </a:r>
            <a:r>
              <a:rPr lang="zh-TW" altLang="en-US" sz="1800" dirty="0"/>
              <a:t>、簡中、</a:t>
            </a:r>
            <a:r>
              <a:rPr lang="en-US" altLang="zh-TW" sz="1800" dirty="0"/>
              <a:t>JP</a:t>
            </a:r>
          </a:p>
          <a:p>
            <a:r>
              <a:rPr lang="zh-TW" altLang="en-US" sz="1800" dirty="0"/>
              <a:t>日文網站連結為：</a:t>
            </a:r>
            <a:r>
              <a:rPr lang="en-US" altLang="zh-TW" sz="1800" dirty="0"/>
              <a:t>http://fae.jp/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882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ED63D5-D095-40B9-A77B-5941D6C7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B988469-498C-4004-A499-A156F8AF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手機</a:t>
            </a:r>
            <a:r>
              <a:rPr lang="en-US" altLang="zh-TW" dirty="0"/>
              <a:t>_</a:t>
            </a:r>
            <a:r>
              <a:rPr lang="zh-TW" altLang="en-US" dirty="0"/>
              <a:t>左側選單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2A16D3-2671-45E9-BEC7-BD9FA013C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7" y="1846338"/>
            <a:ext cx="3758416" cy="33316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9AB102-1CEE-4BCA-A771-49AAE26AEFA8}"/>
              </a:ext>
            </a:extLst>
          </p:cNvPr>
          <p:cNvSpPr txBox="1"/>
          <p:nvPr/>
        </p:nvSpPr>
        <p:spPr>
          <a:xfrm>
            <a:off x="609601" y="3458818"/>
            <a:ext cx="2821508" cy="553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F172083C-0BFA-4299-A77C-AF2ABF17CFB4}"/>
              </a:ext>
            </a:extLst>
          </p:cNvPr>
          <p:cNvSpPr txBox="1">
            <a:spLocks/>
          </p:cNvSpPr>
          <p:nvPr/>
        </p:nvSpPr>
        <p:spPr>
          <a:xfrm>
            <a:off x="1440914" y="5413590"/>
            <a:ext cx="2441974" cy="470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無「製程」此選單。</a:t>
            </a:r>
            <a:endParaRPr lang="en-US" sz="1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AF65349-F509-45FB-B188-BE94CB64BC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34" y="397566"/>
            <a:ext cx="2876816" cy="5115338"/>
          </a:xfrm>
          <a:prstGeom prst="rect">
            <a:avLst/>
          </a:prstGeom>
        </p:spPr>
      </p:pic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39635434-20D9-4CF3-8409-F66720F852FA}"/>
              </a:ext>
            </a:extLst>
          </p:cNvPr>
          <p:cNvSpPr txBox="1">
            <a:spLocks/>
          </p:cNvSpPr>
          <p:nvPr/>
        </p:nvSpPr>
        <p:spPr>
          <a:xfrm>
            <a:off x="7291749" y="5751519"/>
            <a:ext cx="4211138" cy="71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展開產品介紹選單內容時，後面幾個選單會看不到。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596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132D65-8F77-416E-9ABE-36EB81AD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00E739D-9129-415E-8BE3-D96E7E69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首頁</a:t>
            </a:r>
            <a:r>
              <a:rPr lang="en-US" altLang="zh-TW" dirty="0"/>
              <a:t>_HTML [index.htm]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3D1FAD7-E60F-4047-BEE6-68B46D799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1"/>
          <a:stretch/>
        </p:blipFill>
        <p:spPr>
          <a:xfrm>
            <a:off x="1526796" y="1530403"/>
            <a:ext cx="3236813" cy="472205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B6EC86D-57EE-4B76-8478-111A8EE809A9}"/>
              </a:ext>
            </a:extLst>
          </p:cNvPr>
          <p:cNvSpPr txBox="1"/>
          <p:nvPr/>
        </p:nvSpPr>
        <p:spPr>
          <a:xfrm>
            <a:off x="2191835" y="1623696"/>
            <a:ext cx="2491409" cy="230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9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1ADBDB-158D-4CB0-B62E-906F5ECE0A30}"/>
              </a:ext>
            </a:extLst>
          </p:cNvPr>
          <p:cNvSpPr txBox="1"/>
          <p:nvPr/>
        </p:nvSpPr>
        <p:spPr>
          <a:xfrm>
            <a:off x="1396280" y="5567920"/>
            <a:ext cx="1523090" cy="230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sz="900" dirty="0"/>
          </a:p>
        </p:txBody>
      </p:sp>
      <p:sp>
        <p:nvSpPr>
          <p:cNvPr id="13" name="內容版面配置區 1">
            <a:extLst>
              <a:ext uri="{FF2B5EF4-FFF2-40B4-BE49-F238E27FC236}">
                <a16:creationId xmlns:a16="http://schemas.microsoft.com/office/drawing/2014/main" id="{E3F1AC68-A9CF-4CDB-8D5E-AF267FF05CAC}"/>
              </a:ext>
            </a:extLst>
          </p:cNvPr>
          <p:cNvSpPr txBox="1">
            <a:spLocks/>
          </p:cNvSpPr>
          <p:nvPr/>
        </p:nvSpPr>
        <p:spPr>
          <a:xfrm>
            <a:off x="4853895" y="1593802"/>
            <a:ext cx="6520665" cy="85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首頁兩個字之間不應有空格。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10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6A50E55-7D01-4CCF-AE7F-C6E360B14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92" y="1783680"/>
            <a:ext cx="5077921" cy="4351338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AD7E26-E5FA-4B16-A5FB-B9E79213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DB87BD2-6258-4E94-B210-FFD896B3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567" y="861504"/>
            <a:ext cx="9519400" cy="829184"/>
          </a:xfrm>
        </p:spPr>
        <p:txBody>
          <a:bodyPr/>
          <a:lstStyle/>
          <a:p>
            <a:r>
              <a:rPr lang="zh-TW" altLang="en-US" dirty="0"/>
              <a:t>首頁</a:t>
            </a:r>
            <a:r>
              <a:rPr lang="en-US" altLang="zh-TW" dirty="0"/>
              <a:t>_Banner[index.htm]</a:t>
            </a:r>
            <a:endParaRPr lang="zh-TW" altLang="en-US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375940FB-8EEE-481B-B46C-6EB83ACF481D}"/>
              </a:ext>
            </a:extLst>
          </p:cNvPr>
          <p:cNvSpPr txBox="1">
            <a:spLocks/>
          </p:cNvSpPr>
          <p:nvPr/>
        </p:nvSpPr>
        <p:spPr>
          <a:xfrm>
            <a:off x="6800141" y="2046808"/>
            <a:ext cx="5305173" cy="85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寬度由窄拉寬時</a:t>
            </a:r>
            <a:r>
              <a:rPr lang="en-US" altLang="zh-TW" sz="1800" dirty="0"/>
              <a:t>Banner</a:t>
            </a:r>
            <a:r>
              <a:rPr lang="zh-TW" altLang="en-US" sz="1800" dirty="0"/>
              <a:t>圖全部顯示，沒有輪播。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770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B8940D5-F1E6-4953-8305-287A91A24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" y="2356836"/>
            <a:ext cx="7116168" cy="685896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55A8978-8CB1-41D8-8895-D38163D7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3F88432-0541-4B8A-84A8-F28BE64B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產品介紹</a:t>
            </a:r>
            <a:r>
              <a:rPr lang="en-US" altLang="zh-TW" dirty="0"/>
              <a:t>_</a:t>
            </a:r>
            <a:r>
              <a:rPr lang="zh-TW" altLang="en-US" dirty="0"/>
              <a:t>列表頁</a:t>
            </a:r>
            <a:r>
              <a:rPr lang="en-US" altLang="zh-TW" dirty="0"/>
              <a:t>[product-list.htm]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B4EFE9-C0EF-4D65-BE60-9C2F5F513186}"/>
              </a:ext>
            </a:extLst>
          </p:cNvPr>
          <p:cNvSpPr txBox="1"/>
          <p:nvPr/>
        </p:nvSpPr>
        <p:spPr>
          <a:xfrm>
            <a:off x="5154246" y="2616149"/>
            <a:ext cx="8472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2ECF5459-113E-4EF7-8426-E110E4CB1FA4}"/>
              </a:ext>
            </a:extLst>
          </p:cNvPr>
          <p:cNvSpPr txBox="1">
            <a:spLocks/>
          </p:cNvSpPr>
          <p:nvPr/>
        </p:nvSpPr>
        <p:spPr>
          <a:xfrm>
            <a:off x="7871379" y="2417382"/>
            <a:ext cx="3618255" cy="85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頁面名稱為「</a:t>
            </a:r>
            <a:r>
              <a:rPr lang="en-US" altLang="zh-TW" sz="1800" dirty="0" err="1"/>
              <a:t>product_list</a:t>
            </a:r>
            <a:r>
              <a:rPr lang="zh-TW" altLang="en-US" sz="1800" dirty="0"/>
              <a:t>」。</a:t>
            </a:r>
            <a:endParaRPr lang="en-US" sz="1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810235C-E329-48BE-938E-9B264802E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7" t="29707" r="7868" b="11307"/>
          <a:stretch/>
        </p:blipFill>
        <p:spPr>
          <a:xfrm>
            <a:off x="1553534" y="3940061"/>
            <a:ext cx="4028661" cy="2083473"/>
          </a:xfrm>
          <a:prstGeom prst="rect">
            <a:avLst/>
          </a:prstGeom>
        </p:spPr>
      </p:pic>
      <p:sp>
        <p:nvSpPr>
          <p:cNvPr id="13" name="內容版面配置區 1">
            <a:extLst>
              <a:ext uri="{FF2B5EF4-FFF2-40B4-BE49-F238E27FC236}">
                <a16:creationId xmlns:a16="http://schemas.microsoft.com/office/drawing/2014/main" id="{3E68B513-7075-41B6-849E-FAADC8A6E128}"/>
              </a:ext>
            </a:extLst>
          </p:cNvPr>
          <p:cNvSpPr txBox="1">
            <a:spLocks/>
          </p:cNvSpPr>
          <p:nvPr/>
        </p:nvSpPr>
        <p:spPr>
          <a:xfrm>
            <a:off x="5867839" y="4615918"/>
            <a:ext cx="3618255" cy="85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名稱改為「放線設備。</a:t>
            </a:r>
          </a:p>
        </p:txBody>
      </p:sp>
    </p:spTree>
    <p:extLst>
      <p:ext uri="{BB962C8B-B14F-4D97-AF65-F5344CB8AC3E}">
        <p14:creationId xmlns:p14="http://schemas.microsoft.com/office/powerpoint/2010/main" val="193393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A191F5C-EA89-481A-A3F8-FC9DD25FF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88" y="2925165"/>
            <a:ext cx="8307207" cy="851705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E9FBD2-7964-4675-AE9B-4FA9BAA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A44-5D0E-4589-AF08-AE9825FCE061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C0A2628-D2CE-498F-87F1-D2D04BFB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產品介紹</a:t>
            </a:r>
            <a:r>
              <a:rPr lang="en-US" altLang="zh-TW" dirty="0"/>
              <a:t>_</a:t>
            </a:r>
            <a:r>
              <a:rPr lang="zh-TW" altLang="en-US" dirty="0"/>
              <a:t>詳細頁</a:t>
            </a:r>
            <a:r>
              <a:rPr lang="en-US" altLang="zh-TW" dirty="0"/>
              <a:t>[product-detail.htm]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EB003C-0A6A-490F-9977-BD54A99868D2}"/>
              </a:ext>
            </a:extLst>
          </p:cNvPr>
          <p:cNvSpPr txBox="1"/>
          <p:nvPr/>
        </p:nvSpPr>
        <p:spPr>
          <a:xfrm>
            <a:off x="7720302" y="3372010"/>
            <a:ext cx="1239163" cy="47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612A9533-1DC1-4E07-900D-06F6A6DB2591}"/>
              </a:ext>
            </a:extLst>
          </p:cNvPr>
          <p:cNvSpPr txBox="1">
            <a:spLocks/>
          </p:cNvSpPr>
          <p:nvPr/>
        </p:nvSpPr>
        <p:spPr>
          <a:xfrm>
            <a:off x="4094023" y="3941869"/>
            <a:ext cx="6520665" cy="85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32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8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4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2000" b="0" i="0" u="none" strike="noStrike" kern="1200" cap="none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39800"/>
              </a:buClr>
              <a:buFont typeface="Wingdings" panose="05000000000000000000" pitchFamily="2" charset="2"/>
              <a:buChar char="l"/>
              <a:defRPr lang="zh-TW" altLang="en-US" sz="1600" b="0" i="0" u="none" strike="noStrike" kern="1200" cap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Quattrocento Sans"/>
                <a:rtl val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800" dirty="0"/>
              <a:t>頁面名稱為「</a:t>
            </a:r>
            <a:r>
              <a:rPr lang="en-US" altLang="zh-TW" sz="1800" dirty="0" err="1"/>
              <a:t>product_detail</a:t>
            </a:r>
            <a:r>
              <a:rPr lang="zh-TW" altLang="en-US" sz="1800" dirty="0"/>
              <a:t>」。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4694198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12414</TotalTime>
  <Words>169</Words>
  <Application>Microsoft Office PowerPoint</Application>
  <PresentationFormat>寬螢幕</PresentationFormat>
  <Paragraphs>36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Lora</vt:lpstr>
      <vt:lpstr>Quattrocento Sans</vt:lpstr>
      <vt:lpstr>微軟正黑體</vt:lpstr>
      <vt:lpstr>新細明體</vt:lpstr>
      <vt:lpstr>Arial</vt:lpstr>
      <vt:lpstr>Calibri</vt:lpstr>
      <vt:lpstr>Wingdings</vt:lpstr>
      <vt:lpstr>自訂設計</vt:lpstr>
      <vt:lpstr>PowerPoint 簡報</vt:lpstr>
      <vt:lpstr>瀏覽器頁籤</vt:lpstr>
      <vt:lpstr>Header</vt:lpstr>
      <vt:lpstr>手機_左側選單</vt:lpstr>
      <vt:lpstr>首頁_HTML [index.htm]</vt:lpstr>
      <vt:lpstr>首頁_Banner[index.htm]</vt:lpstr>
      <vt:lpstr>產品介紹_列表頁[product-list.htm]</vt:lpstr>
      <vt:lpstr>產品介紹_詳細頁[product-detail.htm]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肯尼</dc:creator>
  <cp:lastModifiedBy>鍾綺芳</cp:lastModifiedBy>
  <cp:revision>1265</cp:revision>
  <cp:lastPrinted>2018-11-22T06:25:49Z</cp:lastPrinted>
  <dcterms:created xsi:type="dcterms:W3CDTF">2015-11-12T05:45:30Z</dcterms:created>
  <dcterms:modified xsi:type="dcterms:W3CDTF">2021-09-14T01:49:28Z</dcterms:modified>
</cp:coreProperties>
</file>