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03D8E-05FB-4551-A6C1-88E9C6EE7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4B857D-835C-4E15-BFCF-289471438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0711B-4441-4356-98C2-682FAC72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42022-EFAF-466D-87B7-C770F70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6058F5-C269-487C-9726-76F99B6F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E3FAF-A420-4770-933F-6B08047D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EFA71B-CFF9-44CB-A3C1-3333D72F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5AED48-B7D8-4CCB-B120-D9196AA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F3584-10B9-4D9C-8B6B-F3F2833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F49BF-3429-471C-B559-EE32963D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A71ABD-FCA7-4237-9A56-53BBDBFB0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970A82-1D26-4834-BC5D-0AE4C92F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9CB92-4391-40C0-AA20-8C435F47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BAD0F-A3D7-4D65-A3C7-1296C2F9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72EE2-B2A4-4F0B-B0B4-33A20E5D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F53FA-12DE-466A-80DA-A75FC7EF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64AD7-F985-4A93-9CA6-8EA98081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4DCE2-7195-4880-BE3E-DE7DBE56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59EB8-116B-4965-A217-1059C9EF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A5EDC-AEE0-4707-A3AA-65C77E25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8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62F6C-76DF-45AA-BF93-72E5C59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B3A554-02F4-4445-8B0F-6A3745E2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D7B07-B256-4864-8F6F-C7B000D8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1FF853-B967-4021-8B6A-D81B163B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E45FF2-B53F-4821-AB3F-82BD9A11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BBBA2-1023-4A29-94F6-65430CC7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04D38-2E0D-4CB2-A2EA-D0F9E8CB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4DE8B2-F372-456E-985D-D89A3A18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66B70A-F4E2-44E2-BE78-F88912F6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6EE22-8C86-4D58-B3C0-260C0FB0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AC2E79-826B-4EEB-970F-7AF44DBD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59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4DF0A-CA6A-4557-8D8D-427EC26E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E6A489-0961-4F66-8021-AA500F1B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EB653D-5B48-4361-9655-F35224AF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8F3DE0-5008-4DAD-8626-695CA11DC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308EA1-1C7C-4167-AEFE-2C3504A0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1D2792-F8ED-49C3-9245-051194A1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FDD5CC-938C-4F71-B0BA-05CE7CDB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58957-2E66-4CAD-8DA9-7A923640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6B665-33F0-41CA-A55C-DF38577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9F049D-E617-4F2A-B231-159867B5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798D6-E239-43EF-A894-89339CD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976C05-49C7-40ED-A003-6A5737D6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3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A60329-858C-4EE9-9EA9-270A30B0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34B5C0-9D06-42C4-B3DD-A150777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6D04D8-E1F3-4549-85CD-69286FD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7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F7A41-97FA-485A-A605-3B9D089A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04739-E1E9-456F-8782-BE9B8DCC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CA444-4F98-46FA-9B52-9A317913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6E8B2F-CFA9-46A5-8504-A00E165D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53B768-454B-44B1-8BFF-6418A50F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C174BA-FD32-47E9-BDDF-0B45EED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2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7EFFF-E44D-4883-84D3-92C7F83D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B85E0D-C0B0-4E60-89C8-F2790D11C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74449A-9963-4C52-91A3-F4DB287C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056931-B3EA-4311-9B82-AB17749E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1CBDD9-4C29-469B-AC7C-1E81DBC5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82937-BD06-4014-95EB-18B17B6B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B0940C-3F95-4D96-A679-50C1EFD4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08A601-86AD-4806-81AB-A9768355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06D3B-EB2A-4C59-ACF9-CC277438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9A03-2D50-40CC-8DAF-AA73C1BC81A9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E9ACF-0919-413D-B420-9D37BEBB7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2CFBA-AF29-4FD3-A73E-6225CE6D4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963B-49EF-4AF0-87CA-991CB50B9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9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210.61.165.238/foodservice/member-term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1.165.238/foodservice/privacy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210.61.165.238/foodservice/contactus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3857D6-C09B-4F2A-A767-7C7A23085689}"/>
              </a:ext>
            </a:extLst>
          </p:cNvPr>
          <p:cNvSpPr txBox="1"/>
          <p:nvPr/>
        </p:nvSpPr>
        <p:spPr>
          <a:xfrm>
            <a:off x="1504038" y="1636393"/>
            <a:ext cx="91839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/>
              <a:t>台灣味之素食</a:t>
            </a:r>
            <a:endParaRPr lang="en-US" altLang="zh-TW" sz="6600" dirty="0"/>
          </a:p>
          <a:p>
            <a:pPr algn="ctr"/>
            <a:r>
              <a:rPr lang="zh-TW" altLang="en-US" sz="6600" dirty="0"/>
              <a:t>外食通路網</a:t>
            </a:r>
            <a:endParaRPr lang="en-US" altLang="zh-TW" sz="6600" dirty="0"/>
          </a:p>
          <a:p>
            <a:pPr algn="ctr"/>
            <a:r>
              <a:rPr lang="en-US" altLang="zh-TW" sz="6600" dirty="0"/>
              <a:t>2020/5/22-</a:t>
            </a:r>
            <a:r>
              <a:rPr lang="zh-TW" altLang="en-US" sz="6600" dirty="0"/>
              <a:t>新增修改需求</a:t>
            </a:r>
            <a:endParaRPr lang="en-US" altLang="zh-TW" sz="6600" dirty="0"/>
          </a:p>
          <a:p>
            <a:pPr algn="ctr"/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39738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3857D6-C09B-4F2A-A767-7C7A23085689}"/>
              </a:ext>
            </a:extLst>
          </p:cNvPr>
          <p:cNvSpPr txBox="1"/>
          <p:nvPr/>
        </p:nvSpPr>
        <p:spPr>
          <a:xfrm>
            <a:off x="1647645" y="1673525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外食通路網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改成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餐飲通路網</a:t>
            </a:r>
          </a:p>
        </p:txBody>
      </p:sp>
    </p:spTree>
    <p:extLst>
      <p:ext uri="{BB962C8B-B14F-4D97-AF65-F5344CB8AC3E}">
        <p14:creationId xmlns:p14="http://schemas.microsoft.com/office/powerpoint/2010/main" val="37217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7CF80B-5677-4B18-B6D4-0F5CE428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8" y="611553"/>
            <a:ext cx="10705827" cy="56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29BB35-415B-4520-813C-5503DCCD236F}"/>
              </a:ext>
            </a:extLst>
          </p:cNvPr>
          <p:cNvSpPr/>
          <p:nvPr/>
        </p:nvSpPr>
        <p:spPr>
          <a:xfrm>
            <a:off x="435019" y="121572"/>
            <a:ext cx="538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http://210.61.165.238/foodservice/member-terms.php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26E4EB-6031-43EE-8DFC-931D8B17C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6" y="1811638"/>
            <a:ext cx="11654288" cy="30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074F6A-ACAD-4321-A75F-AF7C35D4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133475"/>
            <a:ext cx="10858500" cy="57245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D7ADEF-6390-4B55-9EF7-480B64CE5179}"/>
              </a:ext>
            </a:extLst>
          </p:cNvPr>
          <p:cNvSpPr/>
          <p:nvPr/>
        </p:nvSpPr>
        <p:spPr>
          <a:xfrm>
            <a:off x="666750" y="397617"/>
            <a:ext cx="4623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http://210.61.165.238/foodservice/privacy.php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5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8182B2-D3AF-44CD-A85C-ED3FCD60A7D3}"/>
              </a:ext>
            </a:extLst>
          </p:cNvPr>
          <p:cNvSpPr/>
          <p:nvPr/>
        </p:nvSpPr>
        <p:spPr>
          <a:xfrm>
            <a:off x="374454" y="61187"/>
            <a:ext cx="499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http://210.61.165.238/foodservice/contactus.php#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CCE723-FE3A-44E9-86A5-357A9B59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611" y="818040"/>
            <a:ext cx="8966705" cy="60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4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_Avita 小肉</dc:creator>
  <cp:lastModifiedBy>_Avita 小肉</cp:lastModifiedBy>
  <cp:revision>2</cp:revision>
  <dcterms:created xsi:type="dcterms:W3CDTF">2020-05-22T08:59:44Z</dcterms:created>
  <dcterms:modified xsi:type="dcterms:W3CDTF">2020-05-22T09:18:41Z</dcterms:modified>
</cp:coreProperties>
</file>