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56" r:id="rId6"/>
    <p:sldId id="274" r:id="rId7"/>
    <p:sldId id="265" r:id="rId8"/>
    <p:sldId id="264" r:id="rId9"/>
    <p:sldId id="275" r:id="rId10"/>
    <p:sldId id="259" r:id="rId11"/>
    <p:sldId id="260" r:id="rId12"/>
    <p:sldId id="263" r:id="rId13"/>
    <p:sldId id="261" r:id="rId14"/>
    <p:sldId id="266" r:id="rId15"/>
    <p:sldId id="272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721E-967D-42FE-AAAE-006D309A255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CE1-4DC1-435E-8D7E-47A35668D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67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721E-967D-42FE-AAAE-006D309A255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CE1-4DC1-435E-8D7E-47A35668D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4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721E-967D-42FE-AAAE-006D309A255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CE1-4DC1-435E-8D7E-47A35668D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89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721E-967D-42FE-AAAE-006D309A255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CE1-4DC1-435E-8D7E-47A35668D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01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721E-967D-42FE-AAAE-006D309A255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CE1-4DC1-435E-8D7E-47A35668D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721E-967D-42FE-AAAE-006D309A255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CE1-4DC1-435E-8D7E-47A35668D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30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721E-967D-42FE-AAAE-006D309A255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CE1-4DC1-435E-8D7E-47A35668D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5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721E-967D-42FE-AAAE-006D309A255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CE1-4DC1-435E-8D7E-47A35668D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44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721E-967D-42FE-AAAE-006D309A255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CE1-4DC1-435E-8D7E-47A35668D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4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721E-967D-42FE-AAAE-006D309A255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CE1-4DC1-435E-8D7E-47A35668D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0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721E-967D-42FE-AAAE-006D309A255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2CE1-4DC1-435E-8D7E-47A35668D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82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721E-967D-42FE-AAAE-006D309A255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E2CE1-4DC1-435E-8D7E-47A35668D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2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inomoto.com/aboutus/umam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jinomoto.com.tw/foodservice/safe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jinomoto.com.tw/foodservice/member-terms.php" TargetMode="External"/><Relationship Id="rId4" Type="http://schemas.openxmlformats.org/officeDocument/2006/relationships/hyperlink" Target="https://www.ajinomoto.com.tw/foodservice/privacy.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inomoto.com/aboutus/umam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jinomoto.com.tw/foodservice/member-terms.php" TargetMode="External"/><Relationship Id="rId4" Type="http://schemas.openxmlformats.org/officeDocument/2006/relationships/hyperlink" Target="https://www.ajinomoto.com.tw/foodservice/privacy.ph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公司官網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524000" y="3671050"/>
            <a:ext cx="9144000" cy="1655762"/>
          </a:xfrm>
        </p:spPr>
        <p:txBody>
          <a:bodyPr/>
          <a:lstStyle/>
          <a:p>
            <a:r>
              <a:rPr lang="en-US" altLang="zh-TW" dirty="0"/>
              <a:t>Ajinomotowww.ajinomoto.com.tw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86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外食官網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IE</a:t>
            </a:r>
            <a:r>
              <a:rPr lang="zh-TW" altLang="en-US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333653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食譜內頁</a:t>
            </a:r>
            <a:r>
              <a:rPr lang="en-US" altLang="zh-TW" dirty="0"/>
              <a:t>-</a:t>
            </a:r>
            <a:r>
              <a:rPr lang="zh-TW" altLang="en-US" dirty="0"/>
              <a:t>調味料過高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07750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C0075A-50CC-4FD5-B1A2-F2BA77F2DEA9}"/>
              </a:ext>
            </a:extLst>
          </p:cNvPr>
          <p:cNvSpPr/>
          <p:nvPr/>
        </p:nvSpPr>
        <p:spPr>
          <a:xfrm>
            <a:off x="10639245" y="0"/>
            <a:ext cx="155275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Gaga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00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鮮味調味料</a:t>
            </a:r>
            <a:r>
              <a:rPr lang="en-US" altLang="zh-TW" dirty="0"/>
              <a:t>-banner</a:t>
            </a:r>
            <a:r>
              <a:rPr lang="zh-TW" altLang="en-US" dirty="0"/>
              <a:t>連結沒有放入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534" y="1825625"/>
            <a:ext cx="8818932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48744" y="6127234"/>
            <a:ext cx="446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https://www.ajinomoto.com/aboutus/umami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95466" y="6127207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連結如下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ADCAD1-3BD9-459D-A54F-35D9649C849D}"/>
              </a:ext>
            </a:extLst>
          </p:cNvPr>
          <p:cNvSpPr/>
          <p:nvPr/>
        </p:nvSpPr>
        <p:spPr>
          <a:xfrm>
            <a:off x="10639245" y="0"/>
            <a:ext cx="155275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Vic</a:t>
            </a:r>
            <a:r>
              <a:rPr lang="zh-TW" altLang="en-US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60629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鮮味調味料</a:t>
            </a:r>
            <a:r>
              <a:rPr lang="en-US" altLang="zh-TW" dirty="0"/>
              <a:t>-</a:t>
            </a:r>
            <a:r>
              <a:rPr lang="zh-TW" altLang="zh-TW" dirty="0"/>
              <a:t>認識鮮味的地方沒有跑出來</a:t>
            </a:r>
            <a:br>
              <a:rPr lang="en-US" altLang="zh-TW" dirty="0"/>
            </a:br>
            <a:r>
              <a:rPr lang="en-US" altLang="zh-TW" sz="3100" u="sng" dirty="0">
                <a:hlinkClick r:id="rId2"/>
              </a:rPr>
              <a:t>https://www.ajinomoto.com.tw/foodservice/safety.php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735712" cy="43513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091" y="1815705"/>
            <a:ext cx="3368422" cy="18730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534795-1CA5-4875-B3D4-63703D99C2D8}"/>
              </a:ext>
            </a:extLst>
          </p:cNvPr>
          <p:cNvSpPr/>
          <p:nvPr/>
        </p:nvSpPr>
        <p:spPr>
          <a:xfrm>
            <a:off x="10639245" y="0"/>
            <a:ext cx="155275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Gaga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66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3361" y="348171"/>
            <a:ext cx="10117347" cy="1325563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隱私權政策、會員條款</a:t>
            </a:r>
            <a:r>
              <a:rPr lang="en-US" altLang="zh-TW" sz="2800" dirty="0"/>
              <a:t>-</a:t>
            </a:r>
            <a:r>
              <a:rPr lang="zh-TW" altLang="en-US" sz="2800" dirty="0"/>
              <a:t>黃圈地方文字移除</a:t>
            </a: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21905"/>
            <a:ext cx="6284976" cy="17362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33" y="2021905"/>
            <a:ext cx="6284976" cy="1744658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660904" y="3115056"/>
            <a:ext cx="2606040" cy="85039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505701" y="3115056"/>
            <a:ext cx="2606040" cy="85039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01496" y="4412268"/>
            <a:ext cx="4468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https://www.ajinomoto.com.tw/foodservice/privacy.php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34200" y="4342731"/>
            <a:ext cx="5017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https://www.ajinomoto.com.tw/foodservice/member-terms.php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682898-4776-4616-AD95-31A5C5E47334}"/>
              </a:ext>
            </a:extLst>
          </p:cNvPr>
          <p:cNvSpPr/>
          <p:nvPr/>
        </p:nvSpPr>
        <p:spPr>
          <a:xfrm>
            <a:off x="10639245" y="0"/>
            <a:ext cx="155275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Vic</a:t>
            </a:r>
            <a:r>
              <a:rPr lang="zh-TW" altLang="en-US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143888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聯絡我們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8" y="1787684"/>
            <a:ext cx="3906393" cy="4709836"/>
          </a:xfrm>
        </p:spPr>
      </p:pic>
      <p:sp>
        <p:nvSpPr>
          <p:cNvPr id="5" name="矩形 4"/>
          <p:cNvSpPr/>
          <p:nvPr/>
        </p:nvSpPr>
        <p:spPr>
          <a:xfrm>
            <a:off x="4142232" y="2743200"/>
            <a:ext cx="402336" cy="2834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3711" y="2002536"/>
            <a:ext cx="5929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收件者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刪除</a:t>
            </a:r>
            <a:r>
              <a:rPr lang="en-US" altLang="zh-TW" sz="2800" b="1" dirty="0"/>
              <a:t>Phil</a:t>
            </a:r>
            <a:r>
              <a:rPr lang="zh-TW" altLang="en-US" sz="2800" b="1" dirty="0"/>
              <a:t>、</a:t>
            </a:r>
            <a:r>
              <a:rPr lang="en-US" altLang="zh-TW" sz="2800" b="1" dirty="0"/>
              <a:t>Vicky</a:t>
            </a:r>
          </a:p>
          <a:p>
            <a:r>
              <a:rPr lang="en-US" altLang="zh-TW" sz="2800" b="1" dirty="0"/>
              <a:t>&lt;</a:t>
            </a:r>
            <a:r>
              <a:rPr lang="zh-TW" altLang="en-US" sz="2800" b="1" dirty="0"/>
              <a:t>公司官網、外食官網收件者都一樣</a:t>
            </a:r>
            <a:r>
              <a:rPr lang="en-US" altLang="zh-TW" sz="2800" b="1" dirty="0"/>
              <a:t>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419DB5-313E-4919-9ADD-10AA73F454BA}"/>
              </a:ext>
            </a:extLst>
          </p:cNvPr>
          <p:cNvSpPr/>
          <p:nvPr/>
        </p:nvSpPr>
        <p:spPr>
          <a:xfrm>
            <a:off x="10639245" y="0"/>
            <a:ext cx="155275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Vic</a:t>
            </a:r>
            <a:r>
              <a:rPr lang="zh-TW" altLang="en-US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287135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手機版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58" y="1690688"/>
            <a:ext cx="244640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4590288" y="1810512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招客秘笈 內容偏左邊</a:t>
            </a:r>
            <a:r>
              <a:rPr lang="en-US" altLang="zh-TW" dirty="0"/>
              <a:t>,</a:t>
            </a:r>
            <a:r>
              <a:rPr lang="zh-TW" altLang="en-US" dirty="0"/>
              <a:t>應該居中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BD674BB-44A8-4C46-B1AA-7BD485132DAB}"/>
              </a:ext>
            </a:extLst>
          </p:cNvPr>
          <p:cNvCxnSpPr/>
          <p:nvPr/>
        </p:nvCxnSpPr>
        <p:spPr>
          <a:xfrm flipH="1">
            <a:off x="2389517" y="2458528"/>
            <a:ext cx="2268747" cy="111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4F7F3DB-4E43-44A2-88E3-FE93A3A79991}"/>
              </a:ext>
            </a:extLst>
          </p:cNvPr>
          <p:cNvSpPr/>
          <p:nvPr/>
        </p:nvSpPr>
        <p:spPr>
          <a:xfrm>
            <a:off x="10639245" y="0"/>
            <a:ext cx="155275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Gaga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38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服務時間修改</a:t>
            </a:r>
            <a:r>
              <a:rPr lang="en-US" altLang="zh-TW" dirty="0"/>
              <a:t>-</a:t>
            </a:r>
            <a:r>
              <a:rPr lang="en-US" altLang="zh-TW" sz="2800" dirty="0"/>
              <a:t>AM</a:t>
            </a:r>
            <a:r>
              <a:rPr lang="zh-TW" altLang="en-US" sz="2800" dirty="0"/>
              <a:t>和</a:t>
            </a:r>
            <a:r>
              <a:rPr lang="en-US" altLang="zh-TW" sz="2800" dirty="0"/>
              <a:t>PM</a:t>
            </a:r>
            <a:r>
              <a:rPr lang="zh-TW" altLang="en-US" sz="2800" dirty="0"/>
              <a:t>拉掉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694" y="2493091"/>
            <a:ext cx="9944611" cy="3016405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5446248-32CF-47AE-B92A-B127158666C0}"/>
              </a:ext>
            </a:extLst>
          </p:cNvPr>
          <p:cNvCxnSpPr/>
          <p:nvPr/>
        </p:nvCxnSpPr>
        <p:spPr>
          <a:xfrm flipH="1">
            <a:off x="9031857" y="1690688"/>
            <a:ext cx="86264" cy="27087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4E8F6AB-6892-4A9E-96D6-E574D8D0F32E}"/>
              </a:ext>
            </a:extLst>
          </p:cNvPr>
          <p:cNvCxnSpPr/>
          <p:nvPr/>
        </p:nvCxnSpPr>
        <p:spPr>
          <a:xfrm flipH="1">
            <a:off x="9851366" y="1690688"/>
            <a:ext cx="86264" cy="27087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92C8B3E-8EC0-494A-B074-7F737C6888F0}"/>
              </a:ext>
            </a:extLst>
          </p:cNvPr>
          <p:cNvSpPr/>
          <p:nvPr/>
        </p:nvSpPr>
        <p:spPr>
          <a:xfrm>
            <a:off x="10639245" y="0"/>
            <a:ext cx="155275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Vic</a:t>
            </a:r>
            <a:r>
              <a:rPr lang="zh-TW" altLang="en-US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210758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357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Search bar</a:t>
            </a:r>
            <a:r>
              <a:rPr lang="zh-TW" altLang="en-US" sz="3600" dirty="0"/>
              <a:t>按</a:t>
            </a:r>
            <a:r>
              <a:rPr lang="en-US" altLang="zh-TW" sz="3600" dirty="0"/>
              <a:t>enter</a:t>
            </a:r>
            <a:r>
              <a:rPr lang="zh-TW" altLang="en-US" sz="3600" dirty="0"/>
              <a:t>不能搜尋、食譜內容系統抓不到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168" y="1825625"/>
            <a:ext cx="9317664" cy="435133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569A299-C550-4459-B191-764B52B720EE}"/>
              </a:ext>
            </a:extLst>
          </p:cNvPr>
          <p:cNvSpPr txBox="1"/>
          <p:nvPr/>
        </p:nvSpPr>
        <p:spPr>
          <a:xfrm>
            <a:off x="5503653" y="6241241"/>
            <a:ext cx="659667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肉：我會先跟客戶確認他想要搜尋到那些單元我們再報價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F6CBD6-9432-47EF-A468-4B2C79EA343D}"/>
              </a:ext>
            </a:extLst>
          </p:cNvPr>
          <p:cNvSpPr/>
          <p:nvPr/>
        </p:nvSpPr>
        <p:spPr>
          <a:xfrm>
            <a:off x="10639245" y="0"/>
            <a:ext cx="155275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不修改</a:t>
            </a:r>
          </a:p>
        </p:txBody>
      </p:sp>
    </p:spTree>
    <p:extLst>
      <p:ext uri="{BB962C8B-B14F-4D97-AF65-F5344CB8AC3E}">
        <p14:creationId xmlns:p14="http://schemas.microsoft.com/office/powerpoint/2010/main" val="143797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</a:t>
            </a:r>
            <a:r>
              <a:rPr lang="en-US" altLang="zh-TW" dirty="0"/>
              <a:t>cookie</a:t>
            </a:r>
            <a:r>
              <a:rPr lang="zh-TW" altLang="en-US" dirty="0"/>
              <a:t>同意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63527"/>
            <a:ext cx="10515600" cy="6755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F759333-A45E-4C9E-B7EA-61E24881676C}"/>
              </a:ext>
            </a:extLst>
          </p:cNvPr>
          <p:cNvSpPr txBox="1"/>
          <p:nvPr/>
        </p:nvSpPr>
        <p:spPr>
          <a:xfrm>
            <a:off x="4356340" y="5957956"/>
            <a:ext cx="7624203" cy="707886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肉：我會先跟客戶確認他想要流程</a:t>
            </a:r>
            <a:endParaRPr lang="en-US" altLang="zh-TW" sz="2000" b="1" dirty="0"/>
          </a:p>
          <a:p>
            <a:r>
              <a:rPr lang="zh-TW" altLang="en-US" sz="2000" b="1" dirty="0"/>
              <a:t>通常其它是不是若沒有按接受，後續就是每次都會出現這個按扭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0EADA6-82E2-434F-955B-61C286454987}"/>
              </a:ext>
            </a:extLst>
          </p:cNvPr>
          <p:cNvSpPr/>
          <p:nvPr/>
        </p:nvSpPr>
        <p:spPr>
          <a:xfrm>
            <a:off x="10639245" y="0"/>
            <a:ext cx="155275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不修改</a:t>
            </a:r>
          </a:p>
        </p:txBody>
      </p:sp>
    </p:spTree>
    <p:extLst>
      <p:ext uri="{BB962C8B-B14F-4D97-AF65-F5344CB8AC3E}">
        <p14:creationId xmlns:p14="http://schemas.microsoft.com/office/powerpoint/2010/main" val="89687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外食官網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Google</a:t>
            </a:r>
            <a:r>
              <a:rPr lang="zh-TW" altLang="en-US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359054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首頁底部</a:t>
            </a:r>
            <a:r>
              <a:rPr lang="en-US" altLang="zh-TW" dirty="0"/>
              <a:t>-</a:t>
            </a:r>
            <a:r>
              <a:rPr lang="zh-TW" altLang="en-US" dirty="0"/>
              <a:t>日期修正     </a:t>
            </a:r>
            <a:r>
              <a:rPr lang="zh-TW" altLang="en-US" dirty="0">
                <a:solidFill>
                  <a:srgbClr val="FF0000"/>
                </a:solidFill>
              </a:rPr>
              <a:t>改成</a:t>
            </a:r>
            <a:r>
              <a:rPr lang="en-US" altLang="zh-TW" dirty="0">
                <a:solidFill>
                  <a:srgbClr val="FF0000"/>
                </a:solidFill>
              </a:rPr>
              <a:t>~2020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60" y="1595624"/>
            <a:ext cx="8026813" cy="30672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82333" y="4174067"/>
            <a:ext cx="1329267" cy="6096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E5BC7C-F848-47F8-819C-964CCEE1C416}"/>
              </a:ext>
            </a:extLst>
          </p:cNvPr>
          <p:cNvSpPr/>
          <p:nvPr/>
        </p:nvSpPr>
        <p:spPr>
          <a:xfrm>
            <a:off x="10639245" y="0"/>
            <a:ext cx="155275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Vic</a:t>
            </a:r>
            <a:r>
              <a:rPr lang="zh-TW" altLang="en-US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104549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鮮味調味料</a:t>
            </a:r>
            <a:r>
              <a:rPr lang="en-US" altLang="zh-TW" dirty="0"/>
              <a:t>-banner</a:t>
            </a:r>
            <a:r>
              <a:rPr lang="zh-TW" altLang="en-US" dirty="0"/>
              <a:t>連結沒有放入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534" y="1825625"/>
            <a:ext cx="8818932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48744" y="6127234"/>
            <a:ext cx="446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https://www.ajinomoto.com/aboutus/umami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95466" y="6127207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連結如下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377E6-9C0C-4151-A22A-34A084B6262D}"/>
              </a:ext>
            </a:extLst>
          </p:cNvPr>
          <p:cNvSpPr/>
          <p:nvPr/>
        </p:nvSpPr>
        <p:spPr>
          <a:xfrm>
            <a:off x="10639245" y="0"/>
            <a:ext cx="155275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Vic</a:t>
            </a:r>
            <a:r>
              <a:rPr lang="zh-TW" altLang="en-US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396896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隱私權政策、會員條款</a:t>
            </a:r>
            <a:r>
              <a:rPr lang="en-US" altLang="zh-TW" dirty="0"/>
              <a:t>-</a:t>
            </a:r>
            <a:r>
              <a:rPr lang="zh-TW" altLang="en-US" dirty="0"/>
              <a:t>黃圈地方文字移除</a:t>
            </a: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21905"/>
            <a:ext cx="6284976" cy="17362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33" y="2021905"/>
            <a:ext cx="6284976" cy="1744658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660904" y="3115056"/>
            <a:ext cx="2606040" cy="85039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505701" y="3115056"/>
            <a:ext cx="2606040" cy="85039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01496" y="4412268"/>
            <a:ext cx="4468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https://www.ajinomoto.com.tw/foodservice/privacy.php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34200" y="4342731"/>
            <a:ext cx="5017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https://www.ajinomoto.com.tw/foodservice/member-terms.php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7F1EA4-B533-4DCF-97E7-A17A38526C22}"/>
              </a:ext>
            </a:extLst>
          </p:cNvPr>
          <p:cNvSpPr/>
          <p:nvPr/>
        </p:nvSpPr>
        <p:spPr>
          <a:xfrm>
            <a:off x="10639245" y="0"/>
            <a:ext cx="155275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Vic</a:t>
            </a:r>
            <a:r>
              <a:rPr lang="zh-TW" altLang="en-US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127040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聯絡我們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8" y="1787684"/>
            <a:ext cx="3906393" cy="4709836"/>
          </a:xfrm>
        </p:spPr>
      </p:pic>
      <p:sp>
        <p:nvSpPr>
          <p:cNvPr id="5" name="矩形 4"/>
          <p:cNvSpPr/>
          <p:nvPr/>
        </p:nvSpPr>
        <p:spPr>
          <a:xfrm>
            <a:off x="4142232" y="2743200"/>
            <a:ext cx="402336" cy="2834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3711" y="2002536"/>
            <a:ext cx="5929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收件者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刪除</a:t>
            </a:r>
            <a:r>
              <a:rPr lang="en-US" altLang="zh-TW" sz="2800" b="1" dirty="0"/>
              <a:t>Phil</a:t>
            </a:r>
            <a:r>
              <a:rPr lang="zh-TW" altLang="en-US" sz="2800" b="1" dirty="0"/>
              <a:t>、</a:t>
            </a:r>
            <a:r>
              <a:rPr lang="en-US" altLang="zh-TW" sz="2800" b="1" dirty="0"/>
              <a:t>Vicky</a:t>
            </a:r>
          </a:p>
          <a:p>
            <a:r>
              <a:rPr lang="en-US" altLang="zh-TW" sz="2800" b="1" dirty="0"/>
              <a:t>&lt;</a:t>
            </a:r>
            <a:r>
              <a:rPr lang="zh-TW" altLang="en-US" sz="2800" b="1" dirty="0"/>
              <a:t>公司官網、外食官網收件者都一樣</a:t>
            </a:r>
            <a:r>
              <a:rPr lang="en-US" altLang="zh-TW" sz="2800" b="1" dirty="0"/>
              <a:t>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0D529D-5427-4C68-9667-E1DF4C95B907}"/>
              </a:ext>
            </a:extLst>
          </p:cNvPr>
          <p:cNvSpPr/>
          <p:nvPr/>
        </p:nvSpPr>
        <p:spPr>
          <a:xfrm>
            <a:off x="10639245" y="0"/>
            <a:ext cx="155275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Vic</a:t>
            </a:r>
            <a:r>
              <a:rPr lang="zh-TW" altLang="en-US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110881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342</Words>
  <Application>Microsoft Office PowerPoint</Application>
  <PresentationFormat>寬螢幕</PresentationFormat>
  <Paragraphs>48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公司官網</vt:lpstr>
      <vt:lpstr>服務時間修改-AM和PM拉掉</vt:lpstr>
      <vt:lpstr>Search bar按enter不能搜尋、食譜內容系統抓不到</vt:lpstr>
      <vt:lpstr>增加cookie同意</vt:lpstr>
      <vt:lpstr>外食官網</vt:lpstr>
      <vt:lpstr>首頁底部-日期修正     改成~2020</vt:lpstr>
      <vt:lpstr>鮮味調味料-banner連結沒有放入</vt:lpstr>
      <vt:lpstr>隱私權政策、會員條款-黃圈地方文字移除</vt:lpstr>
      <vt:lpstr>聯絡我們</vt:lpstr>
      <vt:lpstr>外食官網</vt:lpstr>
      <vt:lpstr>食譜內頁-調味料過高</vt:lpstr>
      <vt:lpstr>鮮味調味料-banner連結沒有放入</vt:lpstr>
      <vt:lpstr>鮮味調味料-認識鮮味的地方沒有跑出來 https://www.ajinomoto.com.tw/foodservice/safety.php</vt:lpstr>
      <vt:lpstr>隱私權政策、會員條款-黃圈地方文字移除</vt:lpstr>
      <vt:lpstr>聯絡我們</vt:lpstr>
      <vt:lpstr>手機版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外食官網問題</dc:title>
  <dc:creator>育瑄 郭</dc:creator>
  <cp:lastModifiedBy>Vic Wu</cp:lastModifiedBy>
  <cp:revision>17</cp:revision>
  <dcterms:created xsi:type="dcterms:W3CDTF">2020-03-20T08:23:03Z</dcterms:created>
  <dcterms:modified xsi:type="dcterms:W3CDTF">2020-04-10T05:34:57Z</dcterms:modified>
</cp:coreProperties>
</file>