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113743-1D0F-4A8A-93C7-3E20B996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AA844-70CE-4059-AE16-5B65F1815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8115F4-4831-492A-9BDF-19C8320E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4AEB-A621-442F-8E8E-A585428ED750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9E0304-F57B-41D4-9017-C831ED21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BBE095-3A34-401D-A35E-27EBCFF1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CD9-220D-40C6-82EF-63FE81299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98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F72E3-6587-40EC-B465-7C61DB1B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BC1711-F4D2-48D9-A7D7-529CF52EE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86965-DDBB-4E36-8DC7-55FC2A20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4AEB-A621-442F-8E8E-A585428ED750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FE1F54-119D-4797-980F-B20BF674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442C33-00AC-4292-9C38-DE8C78F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CD9-220D-40C6-82EF-63FE81299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51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DC9165-A780-4348-9586-36ED44437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431CC7-2BD7-4846-808B-A5C4B2570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17856A-8974-41A4-8B46-9FC49186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4AEB-A621-442F-8E8E-A585428ED750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002B1E-6A70-4C51-8F39-33BAC272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57F8CB-F23D-456E-9033-2E3C4AE7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CD9-220D-40C6-82EF-63FE81299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91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11FFB-9B02-45DB-ACE1-C9511A14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CA5916-9A0D-461F-86CD-E823C76D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3F87FC-28E3-47F1-892A-B5B42CF3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4AEB-A621-442F-8E8E-A585428ED750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FBF17B-0AAC-4938-A11E-5A3C180E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143AE0-3DAE-4A6E-A043-BE93F52B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CD9-220D-40C6-82EF-63FE81299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86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D7EB4-B60F-4595-AE5F-6E09497F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1F5811-4D28-4810-BE9D-A19418FD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BD394D-0E5A-466C-B307-35D87905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4AEB-A621-442F-8E8E-A585428ED750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5C6036-3EC3-4208-9E74-D04ED663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55A133-BCBB-43FC-9D6E-9CAD1473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CD9-220D-40C6-82EF-63FE81299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99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12F43-03F9-425E-93D3-EDFFAD7E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09225-0246-47AC-B296-4CB61DAE2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2C1E1F-FF22-4190-8980-BA2025F08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1B8DDD-54D5-4726-8ED7-1E510B2A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4AEB-A621-442F-8E8E-A585428ED750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9539CC-B2C9-48BA-A720-22CD4EFF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F665BD-D553-4D0E-B37A-44E5DF15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CD9-220D-40C6-82EF-63FE81299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19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C986E-EDDC-4C69-B72E-EAC99787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AD0689-E398-4AD1-AB0A-0E0CC7C66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394D94-4DBD-4747-9F61-B3C8EC21B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20C14E-19D2-449C-B5B4-7742EB819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618E44-B9A2-4A18-8F5D-6D71107F7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6D5B99-6F56-4ADB-9C54-B0E27A0E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4AEB-A621-442F-8E8E-A585428ED750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97B06FC-7F0C-4B2E-8C1B-D1CEBD3D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7008F09-7E3F-4F62-945F-ABD5BE48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CD9-220D-40C6-82EF-63FE81299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62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F0C6C-C99B-469F-84CD-0A784F4C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576FE6-06E2-4162-B320-2573A941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4AEB-A621-442F-8E8E-A585428ED750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3D5944F-B9C1-497C-9472-50034B36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2A676A-899A-4431-ABC9-E8D3AA6B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CD9-220D-40C6-82EF-63FE81299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70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76A6B4-EC56-4BFF-A83F-CBAD4950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4AEB-A621-442F-8E8E-A585428ED750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135AFB0-6558-49FC-ABB1-A9425442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21E3E3-4524-4F61-9DD6-0198CFA6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CD9-220D-40C6-82EF-63FE81299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01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C6DEC-B664-4475-8AB0-C5CB632F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66876C-964F-4E7C-8E44-CC757C1BD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D93C5A-5460-46E9-BE22-684784D4C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913397-95D6-4FB9-ABCE-53CBFAFE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4AEB-A621-442F-8E8E-A585428ED750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62039A-5658-416D-B874-9CADE596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93DDE9-CAD5-4873-ABFE-BC380278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CD9-220D-40C6-82EF-63FE81299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91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08BD6-FDC1-4419-9DCE-54D31EC8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089E82-A647-4497-ABBB-CD3409CA3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E1F3C8-A013-4288-8CDD-FA877062A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F56D46-1EB6-40C8-B01B-156DDF57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4AEB-A621-442F-8E8E-A585428ED750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69CC62-CBCA-4F14-BBB6-7A51AFF7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583B03-A44C-485A-9089-4E67908D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CD9-220D-40C6-82EF-63FE81299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74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CA9FA4-BC4D-4988-BAA8-BA7B1CC0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740474-40F7-47C9-88B4-27B7D1DF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36ADAD-7CC5-4381-B9C1-AA43DF297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B4AEB-A621-442F-8E8E-A585428ED750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C6CA59-E076-4A3A-9E43-AB95F5080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73D7B1-8B05-432A-926C-E445EDFF6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ACD9-220D-40C6-82EF-63FE812998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40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210.61.165.238/foodservice/admin/recipepro_edit.php?edit_id=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210.61.165.238/foodservice/admin/higi_edit.php?edit_id=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210.61.165.238/foodservice/recipepro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210.61.165.238/foodservice/recipepro-detail.php?id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210.61.165.238/foodservice/higi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210.61.165.238/foodservice/higi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F2C4F-C970-462B-978C-3BB3ACE4C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台灣味之素</a:t>
            </a:r>
            <a:r>
              <a:rPr lang="en-US" altLang="zh-TW" dirty="0"/>
              <a:t>_</a:t>
            </a:r>
            <a:r>
              <a:rPr lang="zh-TW" altLang="en-US" dirty="0"/>
              <a:t>外食網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FF9845-3C25-4B2C-B268-5332DFF27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2019/09/27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689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44DF3-9E51-44E0-942C-C6AD00AE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單元：後台＞專業食譜</a:t>
            </a:r>
            <a:br>
              <a:rPr lang="en-US" altLang="zh-TW" sz="2400" dirty="0"/>
            </a:br>
            <a:r>
              <a:rPr lang="zh-TW" altLang="en-US" sz="2400" dirty="0"/>
              <a:t>網址：</a:t>
            </a:r>
            <a:r>
              <a:rPr lang="en-US" altLang="zh-TW" sz="2400" dirty="0">
                <a:hlinkClick r:id="rId2"/>
              </a:rPr>
              <a:t>http://210.61.165.238/foodservice/admin/recipepro_edit.php?edit_id=0</a:t>
            </a:r>
            <a:br>
              <a:rPr lang="en-US" altLang="zh-TW" sz="2400" dirty="0"/>
            </a:br>
            <a:r>
              <a:rPr lang="zh-TW" altLang="en-US" sz="2400" dirty="0"/>
              <a:t>修改：特色改為不必填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AC6BE94-F7BD-405D-A530-4C9191BDA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7"/>
            <a:ext cx="8125212" cy="50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4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FA5C8-C9B4-4562-9AA2-AF936A83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單元：後台＞招客密技</a:t>
            </a:r>
            <a:br>
              <a:rPr lang="en-US" altLang="zh-TW" sz="2400" dirty="0"/>
            </a:br>
            <a:r>
              <a:rPr lang="zh-TW" altLang="en-US" sz="2400" dirty="0"/>
              <a:t>網址：</a:t>
            </a:r>
            <a:r>
              <a:rPr lang="en-US" altLang="zh-TW" sz="2400" dirty="0">
                <a:hlinkClick r:id="rId2"/>
              </a:rPr>
              <a:t>http://210.61.165.238/foodservice/admin/higi_edit.php?edit_id=0</a:t>
            </a:r>
            <a:br>
              <a:rPr lang="en-US" altLang="zh-TW" sz="2400" dirty="0"/>
            </a:br>
            <a:r>
              <a:rPr lang="zh-TW" altLang="en-US" sz="2400" dirty="0"/>
              <a:t>修改：烹調方式 </a:t>
            </a:r>
            <a:r>
              <a:rPr lang="en-US" altLang="zh-TW" sz="2400" dirty="0"/>
              <a:t>&amp;</a:t>
            </a:r>
            <a:r>
              <a:rPr lang="zh-TW" altLang="en-US" sz="2400" dirty="0"/>
              <a:t> 小筆記，可不輸入資料，前台該區塊隱藏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FC6D48D-B96B-40FD-9504-22824B410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266262" cy="4351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8F660B6-A506-4FF3-B439-F073A699C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171" y="1690688"/>
            <a:ext cx="5804785" cy="38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3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3DF4B-E433-4D73-9450-F3077586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單元：前台＞專業食譜</a:t>
            </a:r>
            <a:br>
              <a:rPr lang="en-US" altLang="zh-TW" sz="2400" dirty="0"/>
            </a:br>
            <a:r>
              <a:rPr lang="zh-TW" altLang="en-US" sz="2400" dirty="0"/>
              <a:t>網址：</a:t>
            </a:r>
            <a:r>
              <a:rPr lang="en-US" altLang="zh-TW" sz="2400" dirty="0">
                <a:hlinkClick r:id="rId2"/>
              </a:rPr>
              <a:t>http://210.61.165.238/foodservice/recipepro.php</a:t>
            </a:r>
            <a:br>
              <a:rPr lang="en-US" altLang="zh-TW" sz="2400" dirty="0"/>
            </a:br>
            <a:r>
              <a:rPr lang="zh-TW" altLang="en-US" sz="2400" dirty="0"/>
              <a:t>修改：搜尋密技</a:t>
            </a:r>
            <a:r>
              <a:rPr lang="en-US" altLang="zh-TW" sz="2400" dirty="0"/>
              <a:t>GO</a:t>
            </a:r>
            <a:r>
              <a:rPr lang="zh-TW" altLang="en-US" sz="2400" dirty="0"/>
              <a:t>，更改文字為「搜尋食譜</a:t>
            </a:r>
            <a:r>
              <a:rPr lang="en-US" altLang="zh-TW" sz="2400" dirty="0"/>
              <a:t>GO</a:t>
            </a:r>
            <a:r>
              <a:rPr lang="zh-TW" altLang="en-US" sz="2400" dirty="0"/>
              <a:t>」，且點擊後帶到底下結果區塊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5362934-EA1D-4301-924A-9411860FC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2118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8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1E473C-5A2B-4AFA-B9D8-EAA1DFF6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單元：前台＞專業食譜＞內頁介紹</a:t>
            </a:r>
            <a:br>
              <a:rPr lang="en-US" altLang="zh-TW" sz="2400" dirty="0"/>
            </a:br>
            <a:r>
              <a:rPr lang="zh-TW" altLang="en-US" sz="2400" dirty="0"/>
              <a:t>網站：</a:t>
            </a:r>
            <a:r>
              <a:rPr lang="en-US" altLang="zh-TW" sz="2400" dirty="0">
                <a:hlinkClick r:id="rId2"/>
              </a:rPr>
              <a:t>http://210.61.165.238/foodservice/recipepro-detail.php?id=1</a:t>
            </a:r>
            <a:br>
              <a:rPr lang="en-US" altLang="zh-TW" sz="2400" dirty="0"/>
            </a:br>
            <a:r>
              <a:rPr lang="zh-TW" altLang="en-US" sz="2400" dirty="0"/>
              <a:t>修改：營養成分（</a:t>
            </a:r>
            <a:r>
              <a:rPr lang="en-US" altLang="zh-TW" sz="2400" dirty="0"/>
              <a:t>1</a:t>
            </a:r>
            <a:r>
              <a:rPr lang="zh-TW" altLang="en-US" sz="2400" dirty="0"/>
              <a:t>人份）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27895C2-8B54-48C2-A679-2F99254BA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794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9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3DF4B-E433-4D73-9450-F3077586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單元：前台＞招客密技</a:t>
            </a:r>
            <a:br>
              <a:rPr lang="en-US" altLang="zh-TW" sz="2400" dirty="0"/>
            </a:br>
            <a:r>
              <a:rPr lang="zh-TW" altLang="en-US" sz="2400" dirty="0"/>
              <a:t>網址：</a:t>
            </a:r>
            <a:r>
              <a:rPr lang="en-US" altLang="zh-TW" sz="2400" dirty="0">
                <a:hlinkClick r:id="rId2"/>
              </a:rPr>
              <a:t>http://210.61.165.238/foodservice/higi.php</a:t>
            </a:r>
            <a:br>
              <a:rPr lang="en-US" altLang="zh-TW" sz="2400" dirty="0"/>
            </a:br>
            <a:r>
              <a:rPr lang="zh-TW" altLang="en-US" sz="2400" dirty="0"/>
              <a:t>修改：點擊搜尋後帶到底下結果區塊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56982AA-8DD1-4B2F-83CA-2C6CF2F16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992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2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70C96-EF04-44F6-85C7-B886911D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單元：前台＞招客密技＞列表</a:t>
            </a:r>
            <a:br>
              <a:rPr lang="en-US" altLang="zh-TW" sz="2400" dirty="0"/>
            </a:br>
            <a:r>
              <a:rPr lang="zh-TW" altLang="en-US" sz="2400" dirty="0"/>
              <a:t>網址：</a:t>
            </a:r>
            <a:r>
              <a:rPr lang="en-US" altLang="zh-TW" sz="2400" dirty="0">
                <a:hlinkClick r:id="rId2"/>
              </a:rPr>
              <a:t>http://210.61.165.238/foodservice/higi.php</a:t>
            </a:r>
            <a:br>
              <a:rPr lang="en-US" altLang="zh-TW" sz="2400" dirty="0"/>
            </a:br>
            <a:r>
              <a:rPr lang="zh-TW" altLang="en-US" sz="2400" dirty="0"/>
              <a:t>修改：產品名稱斷行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2357CFD-BFED-4B2D-8E9D-4AB40CBC7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34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9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8E451-C11B-4458-BBAF-31048FE1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單元：前台＞食譜</a:t>
            </a:r>
            <a:br>
              <a:rPr lang="en-US" altLang="zh-TW" sz="2400" dirty="0"/>
            </a:br>
            <a:r>
              <a:rPr lang="zh-TW" altLang="en-US" sz="2400" dirty="0"/>
              <a:t>網址：</a:t>
            </a:r>
            <a:br>
              <a:rPr lang="en-US" altLang="zh-TW" sz="2400" dirty="0"/>
            </a:br>
            <a:r>
              <a:rPr lang="zh-TW" altLang="en-US" sz="2400" dirty="0"/>
              <a:t>修改：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3AB67F8-C35D-459B-8D9A-30C43038C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2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7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C7B3B-7A87-48C9-8B3D-9D4DB533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單元：前台＞食譜＞食譜介紹</a:t>
            </a:r>
            <a:br>
              <a:rPr lang="en-US" altLang="zh-TW" sz="2400" dirty="0"/>
            </a:br>
            <a:r>
              <a:rPr lang="zh-TW" altLang="en-US" sz="2400" dirty="0"/>
              <a:t>網址：</a:t>
            </a:r>
            <a:br>
              <a:rPr lang="en-US" altLang="zh-TW" sz="2400" dirty="0"/>
            </a:br>
            <a:r>
              <a:rPr lang="zh-TW" altLang="en-US" sz="2400" dirty="0"/>
              <a:t>修改：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8277008-03DF-4FCB-AA70-3E04AD577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997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0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78</Words>
  <Application>Microsoft Office PowerPoint</Application>
  <PresentationFormat>寬螢幕</PresentationFormat>
  <Paragraphs>10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台灣味之素_外食網</vt:lpstr>
      <vt:lpstr>單元：後台＞專業食譜 網址：http://210.61.165.238/foodservice/admin/recipepro_edit.php?edit_id=0 修改：特色改為不必填</vt:lpstr>
      <vt:lpstr>單元：後台＞招客密技 網址：http://210.61.165.238/foodservice/admin/higi_edit.php?edit_id=0 修改：烹調方式 &amp; 小筆記，可不輸入資料，前台該區塊隱藏</vt:lpstr>
      <vt:lpstr>單元：前台＞專業食譜 網址：http://210.61.165.238/foodservice/recipepro.php 修改：搜尋密技GO，更改文字為「搜尋食譜GO」，且點擊後帶到底下結果區塊</vt:lpstr>
      <vt:lpstr>單元：前台＞專業食譜＞內頁介紹 網站：http://210.61.165.238/foodservice/recipepro-detail.php?id=1 修改：營養成分（1人份）</vt:lpstr>
      <vt:lpstr>單元：前台＞招客密技 網址：http://210.61.165.238/foodservice/higi.php 修改：點擊搜尋後帶到底下結果區塊</vt:lpstr>
      <vt:lpstr>單元：前台＞招客密技＞列表 網址：http://210.61.165.238/foodservice/higi.php 修改：產品名稱斷行</vt:lpstr>
      <vt:lpstr>單元：前台＞食譜 網址： 修改：</vt:lpstr>
      <vt:lpstr>單元：前台＞食譜＞食譜介紹 網址： 修改：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台灣味之素_外食網</dc:title>
  <dc:creator>Kelly</dc:creator>
  <cp:lastModifiedBy>Kelly</cp:lastModifiedBy>
  <cp:revision>3</cp:revision>
  <dcterms:created xsi:type="dcterms:W3CDTF">2019-09-27T01:41:21Z</dcterms:created>
  <dcterms:modified xsi:type="dcterms:W3CDTF">2019-09-27T04:05:09Z</dcterms:modified>
</cp:coreProperties>
</file>