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1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75809-944B-453D-AB50-B205888F3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3803B7-0515-4C71-901B-1F0BA929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E36AA-A7F7-4DBD-8830-CAB70A6E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B232EB-A06B-4FAB-9D01-89E7D00C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2046B2-5FDF-4AD0-8E81-5A375325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4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CA11C-0E95-47D4-8345-BBB4819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15A99-08B7-40B8-84AB-A711D4CE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51E499-9F31-4E73-9680-BE65F04A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DDAEA8-2C46-4A3D-A980-B83B30C0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68BF5-7F48-412E-8381-2A16781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18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9D3084-62B4-4FA4-B619-E9EF4AED6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FCE199-3FFF-495F-815C-6CEC295C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05D8A-8967-49C7-9AD4-CDF130C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83D240-5E66-4CD9-ABFC-49B26942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5623B-33A7-4197-B6EE-DC94AC45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6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EC054-0997-49D0-9C10-6CBC9DA0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E6A194-4445-4800-A189-9D50408D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EFDAD4-5E75-43F1-8241-F4B9D1BD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6F43C7-A6AA-463D-B964-C51D9230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44BB3-037F-4AC7-B87F-4893582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3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8A336-AB18-441A-B116-4DDAF62C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65CB99-8036-46E9-A819-F7ACE6FB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9CF89-6A39-49BC-878E-EC2A4D62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748D86-86AE-4714-A96A-909007E0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47457C-DC5E-4487-86CF-908B7A35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92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8E597-23DB-4694-956D-13CEE884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597CA-D243-4568-9129-E9C6E06D2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A94F07-A9B5-4C23-AD29-71E821D83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0A1C73-4EC8-4ED6-8BAB-2AC9BDD8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D1C5BD-2946-45F2-BEA6-B16D66BF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9A273-FFC8-4A3E-8007-797F39DC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32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51897-A24F-4BC7-B2EF-82CEB1B9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2EE9E8-48B3-4151-A3F5-FB865377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A19D5F-438B-4E89-BCC8-8AF7AC699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71C0ED-F06C-4AF5-A90B-07C63C784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4C90CF-74A4-4C16-A8B5-F18A83669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E82F49-EBA9-468B-90CB-4E14B0C0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90497A-7DF7-4A15-968A-1F2F8ED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4D8650-189F-4DBB-B564-9C3E616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6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1776B-28D1-4B65-942D-B0A89607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CE9CB8-0C69-4FC1-BDBD-C68FB221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572923-2EA5-4A4A-94AE-9B028C16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4ACB49-0B6A-4DF2-ABA8-53EAA10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9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474541-24B9-4B2B-8282-E2B38CA3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7FC252-E1E2-44A2-A823-4AADCAC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EE8D95-703C-47AD-81B7-57EC8145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6EE24-7FF5-4290-952C-893D4337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BFF7F-2D26-4DCB-98E0-05188C8A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3C221F-2A26-41A9-AB44-D5D1F3EA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F5CF46-902F-465A-980D-E02342DC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9579E7-17ED-4F25-A6E8-56F8D155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25A8C4-D94C-4826-92BE-73447CF6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07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607F5-4AC3-431E-9CD2-941ADAA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EECA8A-37A3-4B89-BBEC-1821FAA6B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22947F-80B5-4EAF-9375-24BCC850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F018AB-E8C6-47E5-8FE5-ADE1A76C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8FEC63-6591-46FE-8E99-26CC6FC5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AEAACF-1DED-4BBB-ACA9-C01C3DF0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5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6A0E70-3609-45C6-A4A5-D166B49F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A4D2B2-A37B-4834-B779-4E18C481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D6DD8-B12C-4DAF-B164-97A3BA6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BE20-ACC4-44F7-9B06-F5B5A611554A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12C62-D940-4540-960A-B48993728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6F2F9-A4D7-4D22-AB4F-179660AA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7DBB-69E2-44AD-9843-C06BBDBB4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210.61.165.238/foodservice/contactus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210.61.165.238/foodservice/admin/higi_list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210.61.165.238/foodservice/member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210.61.165.238/foodservice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210.61.165.238/foodservice/member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9A20D-26B8-44F0-8F1F-687D42BD9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台灣味之素</a:t>
            </a:r>
            <a:r>
              <a:rPr lang="en-US" altLang="zh-TW" dirty="0"/>
              <a:t>_</a:t>
            </a:r>
            <a:r>
              <a:rPr lang="zh-TW" altLang="en-US" dirty="0"/>
              <a:t>外食網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3EEC5A-CFE6-412B-945E-DAD782BC8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2019/09/11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9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6B40-5BC9-4580-B986-43DD5BAE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單元：前台＞聯絡我們</a:t>
            </a:r>
            <a:br>
              <a:rPr lang="en-US" altLang="zh-TW" sz="3200" dirty="0"/>
            </a:br>
            <a:r>
              <a:rPr lang="zh-TW" altLang="en-US" sz="3200" dirty="0"/>
              <a:t>連結：</a:t>
            </a:r>
            <a:r>
              <a:rPr lang="en-US" altLang="zh-TW" sz="3200" dirty="0">
                <a:hlinkClick r:id="rId2"/>
              </a:rPr>
              <a:t>http://210.61.165.238/foodservice/contactus.php</a:t>
            </a:r>
            <a:br>
              <a:rPr lang="en-US" altLang="zh-TW" sz="3200" dirty="0"/>
            </a:br>
            <a:r>
              <a:rPr lang="zh-TW" altLang="en-US" sz="3200" dirty="0"/>
              <a:t>疑問：跑版 </a:t>
            </a:r>
            <a:r>
              <a:rPr lang="en-US" altLang="zh-TW" sz="3200" dirty="0"/>
              <a:t>+</a:t>
            </a:r>
            <a:r>
              <a:rPr lang="zh-TW" altLang="en-US" sz="3200" dirty="0"/>
              <a:t> 背景色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50E5D9B-F838-423F-A3EC-DC072445D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1537"/>
            <a:ext cx="86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FE204-119C-4B23-9EA2-4060DCEA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單元：後台＞招客密技</a:t>
            </a:r>
            <a:br>
              <a:rPr lang="en-US" altLang="zh-TW" sz="3200" dirty="0"/>
            </a:br>
            <a:r>
              <a:rPr lang="zh-TW" altLang="en-US" sz="3200" dirty="0"/>
              <a:t>網址：</a:t>
            </a:r>
            <a:r>
              <a:rPr lang="en-US" altLang="zh-TW" sz="3200" dirty="0">
                <a:hlinkClick r:id="rId2"/>
              </a:rPr>
              <a:t>http://210.61.165.238/foodservice/admin/higi_list.php</a:t>
            </a:r>
            <a:br>
              <a:rPr lang="en-US" altLang="zh-TW" sz="3200" dirty="0"/>
            </a:br>
            <a:r>
              <a:rPr lang="zh-TW" altLang="en-US" sz="3200" dirty="0"/>
              <a:t>疑問：無法新增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275660-E95D-473F-B567-4DFA890B9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690688"/>
            <a:ext cx="6601577" cy="50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9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A5977-D0F0-4480-93D2-D84F3EBA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單元：前台＞會員登入＞註冊會員</a:t>
            </a:r>
            <a:br>
              <a:rPr lang="en-US" altLang="zh-TW" dirty="0"/>
            </a:br>
            <a:r>
              <a:rPr lang="zh-TW" altLang="en-US" dirty="0"/>
              <a:t>疑問：點「註冊會員」無反應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D90B945-EDCB-4F95-9B7C-5F098479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1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EEEEA-E7D4-4E56-9417-005E76BA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單元：前台＞會員登入＞忘記密碼</a:t>
            </a:r>
            <a:br>
              <a:rPr lang="en-US" altLang="zh-TW" sz="3200" dirty="0"/>
            </a:br>
            <a:r>
              <a:rPr lang="zh-TW" altLang="en-US" sz="3200" dirty="0"/>
              <a:t>疑問：收到重設密碼通知信，點選連結出現「找不到物件！」頁面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418A6D8-72D6-49E9-8928-5B36EFFED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900"/>
            <a:ext cx="8096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61D72-15AD-4761-82D9-8BF885A2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單元：前台＞會員專區＞我的最愛</a:t>
            </a:r>
            <a:br>
              <a:rPr lang="en-US" altLang="zh-TW" sz="3200" dirty="0"/>
            </a:br>
            <a:r>
              <a:rPr lang="zh-TW" altLang="en-US" sz="3200" dirty="0"/>
              <a:t>網址：</a:t>
            </a:r>
            <a:r>
              <a:rPr lang="en-US" altLang="zh-TW" sz="3200" dirty="0">
                <a:hlinkClick r:id="rId2"/>
              </a:rPr>
              <a:t>http://210.61.165.238/foodservice/member.php</a:t>
            </a:r>
            <a:br>
              <a:rPr lang="en-US" altLang="zh-TW" sz="3200" dirty="0"/>
            </a:br>
            <a:r>
              <a:rPr lang="zh-TW" altLang="en-US" sz="3200" dirty="0"/>
              <a:t>疑問：確認移除食譜之我的最愛，重整頁面更新名單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54B15A-7609-4BFD-A4D1-DA1B29583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4275"/>
            <a:ext cx="10515600" cy="35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1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BAECA-E8DC-4BBF-8390-34F5A847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單元：前台＞會員登入</a:t>
            </a:r>
            <a:br>
              <a:rPr lang="en-US" altLang="zh-TW" sz="2800" dirty="0"/>
            </a:br>
            <a:r>
              <a:rPr lang="zh-TW" altLang="en-US" sz="2800" dirty="0"/>
              <a:t>需求：在填寫完帳號、密碼、驗證碼後，若填寫錯誤→</a:t>
            </a:r>
            <a:r>
              <a:rPr lang="en-US" altLang="zh-TW" sz="2800" dirty="0"/>
              <a:t>POP</a:t>
            </a:r>
            <a:r>
              <a:rPr lang="zh-TW" altLang="en-US" sz="2800" dirty="0"/>
              <a:t>錯誤訊息→停留在登入畫面（保留輸入資料）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80A355-A97B-41EB-8C59-C567BFCE4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972"/>
            <a:ext cx="8666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63A8E-B83C-4349-A967-B0AA5737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單元：前台＞聯絡我們</a:t>
            </a:r>
            <a:br>
              <a:rPr lang="en-US" altLang="zh-TW" sz="2800" dirty="0"/>
            </a:br>
            <a:r>
              <a:rPr lang="zh-TW" altLang="en-US" sz="2800" dirty="0"/>
              <a:t>網址：</a:t>
            </a:r>
            <a:r>
              <a:rPr lang="en-US" altLang="zh-TW" sz="2800" dirty="0"/>
              <a:t>http://210.61.165.238/foodservice/contactus.php</a:t>
            </a:r>
            <a:br>
              <a:rPr lang="en-US" altLang="zh-TW" sz="2800" dirty="0"/>
            </a:br>
            <a:r>
              <a:rPr lang="zh-TW" altLang="en-US" sz="2800" dirty="0"/>
              <a:t>疑問：有填寫地址資訊，但通知信裡面沒有帶出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21520A2-E2A6-462B-AC83-7C8B6488B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75807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B312C12-5EAA-4699-8F5F-61932E5A8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25" y="1908244"/>
            <a:ext cx="7519031" cy="3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2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13F60-CF7C-47FA-BF53-EFD857D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單元：首頁＞主視覺 </a:t>
            </a:r>
            <a:r>
              <a:rPr lang="en-US" altLang="zh-TW" sz="3200" dirty="0"/>
              <a:t>Banner</a:t>
            </a:r>
            <a:br>
              <a:rPr lang="en-US" altLang="zh-TW" sz="3200" dirty="0"/>
            </a:br>
            <a:r>
              <a:rPr lang="zh-TW" altLang="en-US" sz="3200" dirty="0"/>
              <a:t>網址：</a:t>
            </a:r>
            <a:r>
              <a:rPr lang="en-US" altLang="zh-TW" sz="3200" dirty="0">
                <a:hlinkClick r:id="rId2"/>
              </a:rPr>
              <a:t>http://210.61.165.238/foodservice/index.php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593CF-9BDA-4259-868C-D869791D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需求：當主視覺 </a:t>
            </a:r>
            <a:r>
              <a:rPr lang="en-US" altLang="zh-TW" dirty="0"/>
              <a:t>Banner</a:t>
            </a:r>
            <a:r>
              <a:rPr lang="zh-TW" altLang="en-US" dirty="0"/>
              <a:t> 只有一張時，不要輪播</a:t>
            </a:r>
          </a:p>
        </p:txBody>
      </p:sp>
    </p:spTree>
    <p:extLst>
      <p:ext uri="{BB962C8B-B14F-4D97-AF65-F5344CB8AC3E}">
        <p14:creationId xmlns:p14="http://schemas.microsoft.com/office/powerpoint/2010/main" val="210966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BD733-31D4-4237-9F26-F1F3B2CC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單元：前台＞會員專區＞會員資料</a:t>
            </a:r>
            <a:br>
              <a:rPr lang="en-US" altLang="zh-TW" sz="3200" dirty="0"/>
            </a:br>
            <a:r>
              <a:rPr lang="zh-TW" altLang="en-US" sz="3200" dirty="0"/>
              <a:t>網址：</a:t>
            </a:r>
            <a:r>
              <a:rPr lang="en-US" altLang="zh-TW" sz="3200" dirty="0">
                <a:hlinkClick r:id="rId2"/>
              </a:rPr>
              <a:t>http://210.61.165.238/foodservice/member.php</a:t>
            </a:r>
            <a:br>
              <a:rPr lang="en-US" altLang="zh-TW" sz="3200" dirty="0"/>
            </a:br>
            <a:r>
              <a:rPr lang="zh-TW" altLang="en-US" sz="3200" dirty="0"/>
              <a:t>疑問：跑版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4BCBC4-1AF6-41A7-9B67-F24F8CDA7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08999"/>
            <a:ext cx="8666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台灣味之素_外食網</vt:lpstr>
      <vt:lpstr>單元：後台＞招客密技 網址：http://210.61.165.238/foodservice/admin/higi_list.php 疑問：無法新增</vt:lpstr>
      <vt:lpstr>單元：前台＞會員登入＞註冊會員 疑問：點「註冊會員」無反應</vt:lpstr>
      <vt:lpstr>單元：前台＞會員登入＞忘記密碼 疑問：收到重設密碼通知信，點選連結出現「找不到物件！」頁面</vt:lpstr>
      <vt:lpstr>單元：前台＞會員專區＞我的最愛 網址：http://210.61.165.238/foodservice/member.php 疑問：確認移除食譜之我的最愛，重整頁面更新名單</vt:lpstr>
      <vt:lpstr>單元：前台＞會員登入 需求：在填寫完帳號、密碼、驗證碼後，若填寫錯誤→POP錯誤訊息→停留在登入畫面（保留輸入資料）</vt:lpstr>
      <vt:lpstr>單元：前台＞聯絡我們 網址：http://210.61.165.238/foodservice/contactus.php 疑問：有填寫地址資訊，但通知信裡面沒有帶出</vt:lpstr>
      <vt:lpstr>單元：首頁＞主視覺 Banner 網址：http://210.61.165.238/foodservice/index.php</vt:lpstr>
      <vt:lpstr>單元：前台＞會員專區＞會員資料 網址：http://210.61.165.238/foodservice/member.php 疑問：跑版</vt:lpstr>
      <vt:lpstr>單元：前台＞聯絡我們 連結：http://210.61.165.238/foodservice/contactus.php 疑問：跑版 + 背景色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台灣味之素_外食網</dc:title>
  <dc:creator>Kelly</dc:creator>
  <cp:lastModifiedBy>Kelly</cp:lastModifiedBy>
  <cp:revision>6</cp:revision>
  <dcterms:created xsi:type="dcterms:W3CDTF">2019-09-11T12:25:54Z</dcterms:created>
  <dcterms:modified xsi:type="dcterms:W3CDTF">2019-09-11T13:10:54Z</dcterms:modified>
</cp:coreProperties>
</file>