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A7EFA0-EA9D-477A-89C7-5C6A7DC98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310337-A5AF-4255-9A05-851241D8D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19E40F-F20D-47ED-B118-29EB7388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F754-B8FB-4294-97B2-1DE69A1F22AF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0AF975-7392-45F8-B0E4-1BD31948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D8B826-082F-45D1-B658-1BAD4ED4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DF53-C86C-47DE-8570-2895C3B4D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85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6BDD45-18FD-456A-B686-02BBE93B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4C597A-351B-42DC-B88C-9C343BF82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00F667-142A-4607-A814-DD24CDF4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F754-B8FB-4294-97B2-1DE69A1F22AF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0D90E6-93CF-4985-AA6F-BF9F45B3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D3E168-724A-4A9A-BDE6-98B19519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DF53-C86C-47DE-8570-2895C3B4D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5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47C1B9-FC78-401F-86E9-C11D4E6F1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CDA85F-D79F-46DD-91E6-95479A538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BAAAA4-D22A-4A66-B6BC-12913E30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F754-B8FB-4294-97B2-1DE69A1F22AF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0C8535-7F9F-4FC4-AD54-EFF21DE9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66E9BC-05DA-464F-AF9B-AF9B8D27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DF53-C86C-47DE-8570-2895C3B4D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95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221F7-7280-418E-9F7E-178E05BB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DDD6AB-E526-4DF8-8B27-0F7F119F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E3B01D-2F0F-44E5-876E-EE3C6086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F754-B8FB-4294-97B2-1DE69A1F22AF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6AB8D6-58CF-43A0-A4DD-5D8CD613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383C74-9118-49AF-88CF-FDAB97CA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DF53-C86C-47DE-8570-2895C3B4D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72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5F38A-B347-4AC9-860F-DACFEEB0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7A3A04-D6FA-42AD-8D9D-90D61E3E2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AE325E-9793-4EC1-9865-570216BE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F754-B8FB-4294-97B2-1DE69A1F22AF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FF019E-47F9-4AFD-BC25-AD786A5E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A751B9-4904-49BA-B9F8-AB7481C6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DF53-C86C-47DE-8570-2895C3B4D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15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E9083-9EB4-4B21-8C62-01106AC3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10D92B-405D-4894-9840-D0D5D3199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53A2E0-EEED-4695-9C5D-232A5C335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05C0C8-7C6F-4B34-85DA-C2B709DC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F754-B8FB-4294-97B2-1DE69A1F22AF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AD3F20-FDC3-486D-9A19-4CC0E7EE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6BD9F3-FBDB-4252-9C38-4FE60CF4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DF53-C86C-47DE-8570-2895C3B4D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72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F6DE0-E721-472F-BF64-7A752074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C12A2B-34C6-47A8-AE0C-854F3DF3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6177E4-8342-4BC9-A1A4-864A77C89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C3F008E-CD6B-403A-9021-213149A21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D9C61F-912C-4504-B7EF-A7892B6AA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F8F62AE-B7A6-4E54-AE75-1E97AA0A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F754-B8FB-4294-97B2-1DE69A1F22AF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3C939C-C767-4C6A-99E5-62EF3856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C781AD-A828-499E-AE02-28158A00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DF53-C86C-47DE-8570-2895C3B4D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86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2C798-6EBF-457A-BD56-97FDFBEF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F9492BD-F02F-4E46-936B-6104B1D2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F754-B8FB-4294-97B2-1DE69A1F22AF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2396051-C97B-4016-9151-563ECA01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D25DF3-F41E-4099-8068-65D1D51C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DF53-C86C-47DE-8570-2895C3B4D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58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13136FE-CE51-4C30-901D-C5DFF8E4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F754-B8FB-4294-97B2-1DE69A1F22AF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5532E3-F99F-40F9-9F8A-80596ADB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4055B4-D24D-4501-B60F-828EF3E9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DF53-C86C-47DE-8570-2895C3B4D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15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AEC23-76A5-43C1-9C81-6BC5193E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E044E-7213-45E1-877E-D6DAAE7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6FBB72-71A2-4FC0-83A6-E8CB8AB9E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D12B0E-FB4B-494B-AB95-3B1373BA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F754-B8FB-4294-97B2-1DE69A1F22AF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69F0B9-56D9-478B-9D4E-9A0CC2F8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8BE35F-605C-497A-9A52-D47F842C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DF53-C86C-47DE-8570-2895C3B4D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77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E5247-1D5F-40F6-AC57-979DB3FF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6C67D2A-37CE-4112-ACBF-7E08575A3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D45558-B669-4847-830A-9FFB84A4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8F82EF-DB07-4F77-91F8-1AA5C468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F754-B8FB-4294-97B2-1DE69A1F22AF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0AF110-FC2D-4CB1-953E-1179A4BB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B6F2FD-7EBD-4316-9E28-E4AE5B1F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DF53-C86C-47DE-8570-2895C3B4D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76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E00B56C-170A-411D-B2D1-A94CBEFA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4D452-960C-4DC0-8352-4A79E4E24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AFBE0-B233-4197-AF3A-E7D7F67F5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F754-B8FB-4294-97B2-1DE69A1F22AF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906BBE-CD31-47DD-9E09-BC3ADCBBD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DCE5B1-A9CF-4145-81DA-0E5CD80B1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FDF53-C86C-47DE-8570-2895C3B4D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4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210.61.165.238/foodservice/higi.php" TargetMode="External"/><Relationship Id="rId2" Type="http://schemas.openxmlformats.org/officeDocument/2006/relationships/hyperlink" Target="http://210.61.165.238/foodservice/recipepro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C2125-74D9-449B-93F1-8ECF5228C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台灣味之素</a:t>
            </a:r>
            <a:r>
              <a:rPr lang="en-US" altLang="zh-TW" dirty="0"/>
              <a:t>_</a:t>
            </a:r>
            <a:r>
              <a:rPr lang="zh-TW" altLang="en-US" dirty="0"/>
              <a:t>外食網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EC2AA0-BABA-431F-AEA3-45AAE232A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2019/10/29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855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61832-7F1A-4953-86BE-9A99EF21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單元：招客密技、專業食譜</a:t>
            </a:r>
            <a:br>
              <a:rPr lang="en-US" altLang="zh-TW" sz="2400" dirty="0"/>
            </a:br>
            <a:r>
              <a:rPr lang="zh-TW" altLang="en-US" sz="2400" dirty="0"/>
              <a:t>網址：</a:t>
            </a:r>
            <a:r>
              <a:rPr lang="en-US" altLang="zh-TW" sz="2400" dirty="0">
                <a:hlinkClick r:id="rId2"/>
              </a:rPr>
              <a:t>http://210.61.165.238/foodservice/recipepro.php</a:t>
            </a:r>
            <a:r>
              <a:rPr lang="zh-TW" altLang="en-US" sz="2400" dirty="0"/>
              <a:t>、</a:t>
            </a:r>
            <a:r>
              <a:rPr lang="en-US" altLang="zh-TW" sz="2400" dirty="0">
                <a:hlinkClick r:id="rId3"/>
              </a:rPr>
              <a:t>http://210.61.165.238/foodservice/higi.php</a:t>
            </a:r>
            <a:br>
              <a:rPr lang="en-US" altLang="zh-TW" sz="2400" dirty="0"/>
            </a:br>
            <a:r>
              <a:rPr lang="zh-TW" altLang="en-US" sz="2400" dirty="0"/>
              <a:t>疑問：加入我的最愛，有成功提示，但「會員專區＞我的最愛」沒有呈現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4444888-EAFE-45D9-8DB3-135136665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856622"/>
            <a:ext cx="3310709" cy="43513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D0AB332-8D6E-48AA-8BEE-1DA852D41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909" y="1844998"/>
            <a:ext cx="5520060" cy="399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FE37E-210D-46B9-8402-DA727B3B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單元：會員註冊</a:t>
            </a:r>
            <a:br>
              <a:rPr lang="en-US" altLang="zh-TW" dirty="0"/>
            </a:br>
            <a:r>
              <a:rPr lang="zh-TW" altLang="en-US" dirty="0"/>
              <a:t>疑問：無法註冊會員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40C46AD-D3FB-4851-AE18-994511FEC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309334"/>
            <a:ext cx="6802464" cy="44513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4D5EC07-6042-4CCC-9F6E-71E907956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6648"/>
            <a:ext cx="49815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7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寬螢幕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台灣味之素_外食網</vt:lpstr>
      <vt:lpstr>單元：招客密技、專業食譜 網址：http://210.61.165.238/foodservice/recipepro.php、http://210.61.165.238/foodservice/higi.php 疑問：加入我的最愛，有成功提示，但「會員專區＞我的最愛」沒有呈現</vt:lpstr>
      <vt:lpstr>單元：會員註冊 疑問：無法註冊會員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台灣味之素_外食網</dc:title>
  <dc:creator>Kelly</dc:creator>
  <cp:lastModifiedBy>Kelly</cp:lastModifiedBy>
  <cp:revision>1</cp:revision>
  <dcterms:created xsi:type="dcterms:W3CDTF">2019-10-29T11:33:24Z</dcterms:created>
  <dcterms:modified xsi:type="dcterms:W3CDTF">2019-10-29T11:38:30Z</dcterms:modified>
</cp:coreProperties>
</file>