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9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10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75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92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27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8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5D91-3E31-428A-A91F-6BEC786EB2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AFA0-8A58-436D-96EA-ECFBFE236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jinomoto.com.tw/foodservice/recipepro-detail.php?id=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2578" y="2440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台灣味之素</a:t>
            </a:r>
            <a:r>
              <a:rPr lang="en-US" altLang="zh-TW" dirty="0" smtClean="0"/>
              <a:t>-2020616</a:t>
            </a:r>
            <a:r>
              <a:rPr lang="zh-TW" altLang="en-US" dirty="0" smtClean="0"/>
              <a:t>新需求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578" y="921661"/>
            <a:ext cx="1368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2"/>
              </a:rPr>
              <a:t>https://www.ajinomoto.com.tw/foodservice/recipepro-detail.php?id=2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37" y="588482"/>
            <a:ext cx="8414142" cy="62776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32957" y="5788479"/>
            <a:ext cx="1787979" cy="70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8600" y="5592536"/>
            <a:ext cx="1710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全站前台</a:t>
            </a:r>
            <a:endParaRPr lang="en-US" altLang="zh-TW" dirty="0" smtClean="0"/>
          </a:p>
          <a:p>
            <a:r>
              <a:rPr lang="zh-TW" altLang="en-US" dirty="0" smtClean="0"/>
              <a:t>參考價格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後台不</a:t>
            </a:r>
            <a:r>
              <a:rPr lang="zh-TW" altLang="en-US" dirty="0"/>
              <a:t>異</a:t>
            </a:r>
            <a:r>
              <a:rPr lang="zh-TW" altLang="en-US" dirty="0" smtClean="0"/>
              <a:t>動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84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881062"/>
            <a:ext cx="11906250" cy="50958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882243" y="4939393"/>
            <a:ext cx="457200" cy="36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81993" y="5976937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第一個隱藏</a:t>
            </a:r>
            <a:r>
              <a:rPr lang="en-US" altLang="zh-TW" dirty="0" smtClean="0"/>
              <a:t>,</a:t>
            </a:r>
            <a:r>
              <a:rPr lang="zh-TW" altLang="en-US" dirty="0" smtClean="0"/>
              <a:t>後面三個欄位往前挪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3528" y="742950"/>
            <a:ext cx="20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修改前</a:t>
            </a:r>
            <a:r>
              <a:rPr lang="zh-TW" altLang="en-US" dirty="0"/>
              <a:t>示意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55820" y="742950"/>
            <a:ext cx="20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修改後示意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24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Peter</dc:creator>
  <cp:lastModifiedBy>Peter</cp:lastModifiedBy>
  <cp:revision>2</cp:revision>
  <dcterms:created xsi:type="dcterms:W3CDTF">2020-06-16T06:28:55Z</dcterms:created>
  <dcterms:modified xsi:type="dcterms:W3CDTF">2020-06-16T07:02:30Z</dcterms:modified>
</cp:coreProperties>
</file>