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6"/>
  </p:notesMasterIdLst>
  <p:sldIdLst>
    <p:sldId id="256" r:id="rId2"/>
    <p:sldId id="271" r:id="rId3"/>
    <p:sldId id="272" r:id="rId4"/>
    <p:sldId id="270" r:id="rId5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800"/>
    <a:srgbClr val="FFFF00"/>
    <a:srgbClr val="5B9BD5"/>
    <a:srgbClr val="7F7F7F"/>
    <a:srgbClr val="595656"/>
    <a:srgbClr val="FFCD00"/>
    <a:srgbClr val="58B6C0"/>
    <a:srgbClr val="EC4855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94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hape 33">
            <a:extLst>
              <a:ext uri="{FF2B5EF4-FFF2-40B4-BE49-F238E27FC236}">
                <a16:creationId xmlns:a16="http://schemas.microsoft.com/office/drawing/2014/main" id="{450BD736-14DF-4E9D-BAFB-B0AAB2F34DFD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1E92EA9E-B240-49ED-A353-AD8A4D125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00" y="861504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8/foodservice/salad_dressing.php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8/foodservice/salad_dressing.php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>
            <a:extLst>
              <a:ext uri="{FF2B5EF4-FFF2-40B4-BE49-F238E27FC236}">
                <a16:creationId xmlns:a16="http://schemas.microsoft.com/office/drawing/2014/main" id="{7BF65527-D184-4783-9A0E-9CB55DD4344F}"/>
              </a:ext>
            </a:extLst>
          </p:cNvPr>
          <p:cNvSpPr txBox="1">
            <a:spLocks/>
          </p:cNvSpPr>
          <p:nvPr/>
        </p:nvSpPr>
        <p:spPr>
          <a:xfrm>
            <a:off x="1906581" y="1312378"/>
            <a:ext cx="8839199" cy="2974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4800" b="1" i="0" u="none" strike="noStrike" cap="none">
                <a:solidFill>
                  <a:srgbClr val="000000"/>
                </a:solidFill>
                <a:latin typeface="+mn-ea"/>
                <a:ea typeface="+mn-ea"/>
                <a:cs typeface="Lora"/>
                <a:sym typeface="Lora"/>
                <a:rtl val="0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zh-TW" altLang="en-US" sz="4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台灣味之素外食網</a:t>
            </a:r>
            <a:r>
              <a:rPr lang="en-US" altLang="zh-TW" sz="4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沙拉醬</a:t>
            </a:r>
            <a:endParaRPr lang="en-US" altLang="zh-TW" sz="44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修改項目</a:t>
            </a:r>
            <a:r>
              <a:rPr lang="en-US" altLang="zh-TW" sz="4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E3A21C1-7C1E-4384-AB53-A898DF113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cs typeface="Calibri" panose="020F0502020204030204" pitchFamily="34" charset="0"/>
              </a:rPr>
              <a:t>凱斯整合行銷 </a:t>
            </a:r>
            <a:r>
              <a:rPr lang="en-US" altLang="zh-TW" b="1" dirty="0">
                <a:highlight>
                  <a:srgbClr val="FFCD00"/>
                </a:highlight>
                <a:cs typeface="Calibri" panose="020F0502020204030204" pitchFamily="34" charset="0"/>
              </a:rPr>
              <a:t>KASSER</a:t>
            </a:r>
            <a:r>
              <a:rPr lang="en" altLang="zh-TW" b="1" dirty="0">
                <a:cs typeface="Calibri" panose="020F0502020204030204" pitchFamily="34" charset="0"/>
              </a:rPr>
              <a:t> </a:t>
            </a:r>
            <a:endParaRPr lang="zh-TW" altLang="en-US" b="1" dirty="0"/>
          </a:p>
        </p:txBody>
      </p:sp>
      <p:sp>
        <p:nvSpPr>
          <p:cNvPr id="13" name="Shape 11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B01709-5E76-4030-87D3-428A5C5202FA}"/>
              </a:ext>
            </a:extLst>
          </p:cNvPr>
          <p:cNvSpPr txBox="1"/>
          <p:nvPr/>
        </p:nvSpPr>
        <p:spPr>
          <a:xfrm>
            <a:off x="9434306" y="5475283"/>
            <a:ext cx="250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Gigi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2021/6/15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043569-0AA9-4A12-80C6-91E97C4E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70" y="3367822"/>
            <a:ext cx="2109716" cy="630972"/>
          </a:xfrm>
        </p:spPr>
        <p:txBody>
          <a:bodyPr>
            <a:normAutofit lnSpcReduction="10000"/>
          </a:bodyPr>
          <a:lstStyle/>
          <a:p>
            <a:r>
              <a:rPr lang="en-US" altLang="zh-TW" sz="4400" dirty="0"/>
              <a:t>Gaga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B79AF4-C8BF-4454-8ACF-E30C17A9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87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D750DA4-79B9-496E-96FC-CE16CECF3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2168187" y="1905988"/>
            <a:ext cx="3527938" cy="4570313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70B1FE-ADD7-4574-A0C8-185DD59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CC6E43-AB49-4290-9518-C93DFF06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Surface Duo _</a:t>
            </a:r>
            <a:r>
              <a:rPr lang="zh-TW" altLang="en-US" dirty="0"/>
              <a:t>沙拉醬 </a:t>
            </a:r>
            <a:r>
              <a:rPr lang="en-US" altLang="zh-TW" dirty="0"/>
              <a:t>(</a:t>
            </a:r>
            <a:r>
              <a:rPr lang="en-US" altLang="zh-TW" dirty="0" err="1"/>
              <a:t>salad_dressing.hmtl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6CFE1A39-7532-4E9C-9E29-9EEDA7F21E5B}"/>
              </a:ext>
            </a:extLst>
          </p:cNvPr>
          <p:cNvSpPr txBox="1">
            <a:spLocks/>
          </p:cNvSpPr>
          <p:nvPr/>
        </p:nvSpPr>
        <p:spPr>
          <a:xfrm>
            <a:off x="7274830" y="1845767"/>
            <a:ext cx="4226475" cy="511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chemeClr val="tx1"/>
                </a:solidFill>
              </a:rPr>
              <a:t>在</a:t>
            </a:r>
            <a:r>
              <a:rPr lang="en-US" altLang="zh-TW" sz="2000" dirty="0"/>
              <a:t>Surface Duo</a:t>
            </a:r>
            <a:r>
              <a:rPr lang="zh-TW" altLang="en-US" sz="2000" dirty="0">
                <a:solidFill>
                  <a:schemeClr val="tx1"/>
                </a:solidFill>
              </a:rPr>
              <a:t>尺寸上看，圖片破版。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2B9DD3-00FB-45DD-8CBB-52CC34A7F3D7}"/>
              </a:ext>
            </a:extLst>
          </p:cNvPr>
          <p:cNvSpPr txBox="1"/>
          <p:nvPr/>
        </p:nvSpPr>
        <p:spPr>
          <a:xfrm>
            <a:off x="2491530" y="4060272"/>
            <a:ext cx="3355597" cy="1308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C65DFC-282F-4E70-AF56-645250C17A1F}"/>
              </a:ext>
            </a:extLst>
          </p:cNvPr>
          <p:cNvSpPr/>
          <p:nvPr/>
        </p:nvSpPr>
        <p:spPr>
          <a:xfrm>
            <a:off x="1871445" y="1491035"/>
            <a:ext cx="420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hlinkClick r:id="rId3"/>
              </a:rPr>
              <a:t>http://210.61.165.238/foodservice/salad_dressing.php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973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C329DA-84F2-4590-BD5E-D5E49B0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C2DCA9A-A951-4959-A97F-3FFF48D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Ipad</a:t>
            </a:r>
            <a:r>
              <a:rPr lang="en-US" altLang="zh-TW" dirty="0"/>
              <a:t> pro_</a:t>
            </a:r>
            <a:r>
              <a:rPr lang="zh-TW" altLang="en-US" dirty="0"/>
              <a:t>沙拉醬 </a:t>
            </a:r>
            <a:r>
              <a:rPr lang="en-US" altLang="zh-TW" dirty="0"/>
              <a:t>(</a:t>
            </a:r>
            <a:r>
              <a:rPr lang="en-US" altLang="zh-TW" dirty="0" err="1"/>
              <a:t>salad_dressing.hmtl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D4C04B1E-3EC8-4777-A73D-856A244AF09D}"/>
              </a:ext>
            </a:extLst>
          </p:cNvPr>
          <p:cNvSpPr txBox="1">
            <a:spLocks/>
          </p:cNvSpPr>
          <p:nvPr/>
        </p:nvSpPr>
        <p:spPr>
          <a:xfrm>
            <a:off x="7887227" y="1938046"/>
            <a:ext cx="4019548" cy="51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chemeClr val="tx1"/>
                </a:solidFill>
              </a:rPr>
              <a:t>在</a:t>
            </a:r>
            <a:r>
              <a:rPr lang="en-US" altLang="zh-TW" sz="2000" dirty="0" err="1">
                <a:solidFill>
                  <a:schemeClr val="tx1"/>
                </a:solidFill>
              </a:rPr>
              <a:t>ipad</a:t>
            </a:r>
            <a:r>
              <a:rPr lang="en-US" altLang="zh-TW" sz="2000" dirty="0">
                <a:solidFill>
                  <a:schemeClr val="tx1"/>
                </a:solidFill>
              </a:rPr>
              <a:t> pro</a:t>
            </a:r>
            <a:r>
              <a:rPr lang="zh-TW" altLang="en-US" sz="2000" dirty="0">
                <a:solidFill>
                  <a:schemeClr val="tx1"/>
                </a:solidFill>
              </a:rPr>
              <a:t>尺寸上看，圖片變小。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AFC9CF5A-AC12-4C42-B325-97EFCD7C9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"/>
          <a:stretch/>
        </p:blipFill>
        <p:spPr>
          <a:xfrm>
            <a:off x="1501602" y="1948297"/>
            <a:ext cx="6229515" cy="4452503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F6EBC5D-5DEF-469F-81FD-3B1BEC640FBA}"/>
              </a:ext>
            </a:extLst>
          </p:cNvPr>
          <p:cNvSpPr txBox="1"/>
          <p:nvPr/>
        </p:nvSpPr>
        <p:spPr>
          <a:xfrm>
            <a:off x="3520703" y="5662083"/>
            <a:ext cx="2305878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51B547-B3D2-4B9C-8EAA-708593370AB5}"/>
              </a:ext>
            </a:extLst>
          </p:cNvPr>
          <p:cNvSpPr/>
          <p:nvPr/>
        </p:nvSpPr>
        <p:spPr>
          <a:xfrm>
            <a:off x="1871445" y="1491035"/>
            <a:ext cx="420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hlinkClick r:id="rId3"/>
              </a:rPr>
              <a:t>http://210.61.165.238/foodservice/salad_dressing.php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9383473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12015</TotalTime>
  <Words>136</Words>
  <Application>Microsoft Office PowerPoint</Application>
  <PresentationFormat>寬螢幕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Lora</vt:lpstr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PowerPoint 簡報</vt:lpstr>
      <vt:lpstr>PowerPoint 簡報</vt:lpstr>
      <vt:lpstr>Surface Duo _沙拉醬 (salad_dressing.hmtl)</vt:lpstr>
      <vt:lpstr>Ipad pro_沙拉醬 (salad_dressing.hmtl)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1291</cp:revision>
  <cp:lastPrinted>2018-11-22T06:25:49Z</cp:lastPrinted>
  <dcterms:created xsi:type="dcterms:W3CDTF">2015-11-12T05:45:30Z</dcterms:created>
  <dcterms:modified xsi:type="dcterms:W3CDTF">2021-06-15T02:12:15Z</dcterms:modified>
</cp:coreProperties>
</file>