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9BD5"/>
    <a:srgbClr val="7F7F7F"/>
    <a:srgbClr val="595656"/>
    <a:srgbClr val="F39800"/>
    <a:srgbClr val="FFCD00"/>
    <a:srgbClr val="58B6C0"/>
    <a:srgbClr val="EC4855"/>
    <a:srgbClr val="F59AA6"/>
    <a:srgbClr val="B4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 autoAdjust="0"/>
    <p:restoredTop sz="92620" autoAdjust="0"/>
  </p:normalViewPr>
  <p:slideViewPr>
    <p:cSldViewPr snapToGrid="0">
      <p:cViewPr varScale="1">
        <p:scale>
          <a:sx n="106" d="100"/>
          <a:sy n="106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/>
              <a:t>效果拿掉 條兼具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94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E356-CC4B-452A-A1F2-4B3D45A5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8569C7-CA1D-4F74-BA11-1E166B0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09E5-F6E9-4002-B416-200E973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ADEB6DC8-2D7B-48AB-BC64-337F15A5A51F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5296A785-92E4-4AD3-A76A-03BFC22F90A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BE28287E-4A05-490E-82DF-1FF2A05C2A1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319A5F-36D4-457F-B712-6C807CC6F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DED04-71F1-48A5-8A52-4DBEEDC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C086D-B5FB-4318-B906-904E9FF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D0E9A44-5D0E-4589-AF08-AE9825FCE0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hape 33">
            <a:extLst>
              <a:ext uri="{FF2B5EF4-FFF2-40B4-BE49-F238E27FC236}">
                <a16:creationId xmlns:a16="http://schemas.microsoft.com/office/drawing/2014/main" id="{450BD736-14DF-4E9D-BAFB-B0AAB2F34DFD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1E92EA9E-B240-49ED-A353-AD8A4D125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D1D999-42A0-42EB-A320-E38700DD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00" y="861504"/>
            <a:ext cx="95194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37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F203-BA01-49AA-8726-DBD42B2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04E41-0A9F-4911-A03D-F605839E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492C-B417-4AA2-AC8E-F2C9DC9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9F85F67E-EA49-4823-8483-1CD14766E216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0D5DFD45-6FE0-4DCF-81B2-785D6E81B401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356C0BB0-EA9D-4C92-9E32-684DA1F9D76F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ACF79-14B4-4E78-A98B-55FBBD49D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8495-0B01-46C9-9518-93F48DEF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1B9BB-ECFE-43CA-BF6F-E74D60D2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917E-D26E-4CA1-AC33-2B652FB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63EB9-0C9A-4C94-AD51-DF2EA27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2E5B6F-4AE0-4CCB-AA87-0A8C44C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AF99411E-7977-40A1-BA0B-ED55F0DA0336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E93AE292-6344-44E3-9F0D-7EB956108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AE89DD5-C5E9-4211-8723-EC2FD5B5F6B1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57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12A1F-A1AE-4860-9D29-DE42C08A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58B9-B7D0-4B5D-915D-9DFFDF5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D2FA-0595-499D-9C2E-26217726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5AF18-7DC4-4090-AF88-C275DE97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3A2E7-A1E9-4507-9BEF-97F8617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1152F8-A157-4B94-81BC-BDD1CCA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1F00E3-EDDC-4937-A2DB-2F9E7E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357F7E1A-1801-4F34-9C80-C6E5F01786BA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807B3D66-796F-4E83-BF76-92CF67E43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7AA5E61-3123-4F6C-B5F3-ADA9E0E9580C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8F598-C881-4597-92A2-0CD45E4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F5A0B-2434-43CC-BA94-B07FC05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3413D-B270-4F56-AFEC-72C67B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hape 33">
            <a:extLst>
              <a:ext uri="{FF2B5EF4-FFF2-40B4-BE49-F238E27FC236}">
                <a16:creationId xmlns:a16="http://schemas.microsoft.com/office/drawing/2014/main" id="{90C61690-3163-4768-9BA2-467D60E9B479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7BC0F14-5A84-4A23-8567-0FDF87446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25BEE26E-BD4C-4E52-86E1-E632B99E9B38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4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936B6-5EFA-4AC8-A992-F6598655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D60BD-D33C-4145-8C61-ECB8FE3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05009-91FE-488E-AAD2-CF2A99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D7E7B-0F1D-4932-971C-1729840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6A12E-990F-4ADB-BCBD-0C7C15BE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98036-FF9A-4B5F-A084-3BCF347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8966DB-C593-4716-8D8E-B4A2AC4C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39C0B-F0A6-40B1-BC59-2790F14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80BE5908-62FF-48D4-B087-3496FFF213E3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5352D121-A30C-47E7-81E0-34DACAC08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73C91FE-5F85-4042-B014-0A99DFE6CDA0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8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C28D9-51E7-4F9F-BBFA-99D39C6F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903E7-0278-405E-84AC-0F064C7F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D6A866-60A1-447B-A014-F04CB47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6C513-A07B-472E-9B21-5B93292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CF0E-17B3-4EA7-AEDF-779E52C4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D5D2A63F-DB72-448B-A816-FFD45A157FB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DCCE0C8B-0726-49D5-A541-84D07150C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AA59A2E4-954E-453F-8B2E-40A30A1C1ABF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94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65FB4F-B518-4BC2-A35E-CEAD8C5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69359-6E83-4C14-8425-BEA4990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D3C53-B524-436E-AA97-92796D8D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AAB19-D6E3-4DB8-B796-84A77A75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Shape 407">
            <a:extLst>
              <a:ext uri="{FF2B5EF4-FFF2-40B4-BE49-F238E27FC236}">
                <a16:creationId xmlns:a16="http://schemas.microsoft.com/office/drawing/2014/main" id="{D840BA19-9F72-48FD-A436-55D40677151E}"/>
              </a:ext>
            </a:extLst>
          </p:cNvPr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凱斯整合行銷 </a:t>
            </a:r>
            <a:r>
              <a:rPr lang="zh-TW" altLang="en-US" sz="1067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 </a:t>
            </a:r>
            <a:r>
              <a:rPr lang="en-US" altLang="zh-TW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KASSER</a:t>
            </a:r>
            <a:endParaRPr sz="1333" b="1" dirty="0">
              <a:solidFill>
                <a:srgbClr val="59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77D67-F208-4918-8C2E-B2DE2C92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z="1333" b="1" kern="120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ED0E9A44-5D0E-4589-AF08-AE9825FCE06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2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39800"/>
        </a:buClr>
        <a:buFont typeface="Wingdings" panose="05000000000000000000" pitchFamily="2" charset="2"/>
        <a:buChar char="l"/>
        <a:defRPr lang="zh-TW" altLang="en-US" sz="32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8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4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0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16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8/foodservice/salad_dressing.php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>
            <a:extLst>
              <a:ext uri="{FF2B5EF4-FFF2-40B4-BE49-F238E27FC236}">
                <a16:creationId xmlns:a16="http://schemas.microsoft.com/office/drawing/2014/main" id="{7BF65527-D184-4783-9A0E-9CB55DD4344F}"/>
              </a:ext>
            </a:extLst>
          </p:cNvPr>
          <p:cNvSpPr txBox="1">
            <a:spLocks/>
          </p:cNvSpPr>
          <p:nvPr/>
        </p:nvSpPr>
        <p:spPr>
          <a:xfrm>
            <a:off x="1906581" y="1312378"/>
            <a:ext cx="8839199" cy="2974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4800" b="1" i="0" u="none" strike="noStrike" cap="none">
                <a:solidFill>
                  <a:srgbClr val="000000"/>
                </a:solidFill>
                <a:latin typeface="+mn-ea"/>
                <a:ea typeface="+mn-ea"/>
                <a:cs typeface="Lora"/>
                <a:sym typeface="Lora"/>
                <a:rtl val="0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zh-TW" altLang="en-US" sz="6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味之素外食網</a:t>
            </a:r>
            <a:endParaRPr lang="en-US" altLang="zh-TW" sz="6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前台頁面測試修改</a:t>
            </a:r>
            <a:endParaRPr lang="en-US" altLang="zh-TW" sz="6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E3A21C1-7C1E-4384-AB53-A898DF113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cs typeface="Calibri" panose="020F0502020204030204" pitchFamily="34" charset="0"/>
              </a:rPr>
              <a:t>凱斯整合行銷 </a:t>
            </a:r>
            <a:r>
              <a:rPr lang="en-US" altLang="zh-TW" b="1" dirty="0">
                <a:highlight>
                  <a:srgbClr val="FFCD00"/>
                </a:highlight>
                <a:cs typeface="Calibri" panose="020F0502020204030204" pitchFamily="34" charset="0"/>
              </a:rPr>
              <a:t>KASSER</a:t>
            </a:r>
            <a:r>
              <a:rPr lang="en" altLang="zh-TW" b="1" dirty="0">
                <a:cs typeface="Calibri" panose="020F0502020204030204" pitchFamily="34" charset="0"/>
              </a:rPr>
              <a:t> </a:t>
            </a:r>
            <a:endParaRPr lang="zh-TW" altLang="en-US" b="1" dirty="0"/>
          </a:p>
        </p:txBody>
      </p:sp>
      <p:sp>
        <p:nvSpPr>
          <p:cNvPr id="13" name="Shape 11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  <a:rtl val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B01709-5E76-4030-87D3-428A5C5202FA}"/>
              </a:ext>
            </a:extLst>
          </p:cNvPr>
          <p:cNvSpPr txBox="1"/>
          <p:nvPr/>
        </p:nvSpPr>
        <p:spPr>
          <a:xfrm>
            <a:off x="9434306" y="5475283"/>
            <a:ext cx="250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Gigi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2021/6/25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2089609-2227-4E3B-B9BD-14F40341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435" y="3337554"/>
            <a:ext cx="1588129" cy="673131"/>
          </a:xfrm>
        </p:spPr>
        <p:txBody>
          <a:bodyPr/>
          <a:lstStyle/>
          <a:p>
            <a:r>
              <a:rPr lang="en-US" altLang="zh-TW" dirty="0"/>
              <a:t>Gaga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771CBA2-8C5D-4912-B69F-A536FDBA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C03ABE-B25C-44E4-9F4C-0396058D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AEC287-C3D8-4024-9B30-115494D0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33" y="2113086"/>
            <a:ext cx="6277261" cy="352722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1ED0A7-8D7C-4030-BE3A-B455657A96F5}"/>
              </a:ext>
            </a:extLst>
          </p:cNvPr>
          <p:cNvSpPr txBox="1"/>
          <p:nvPr/>
        </p:nvSpPr>
        <p:spPr>
          <a:xfrm>
            <a:off x="8012318" y="2118511"/>
            <a:ext cx="3757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39800"/>
              </a:buClr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、整頁滑動效果拿掉，且拿掉後的每一卡底圖高度需調整。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F39800"/>
              </a:buClr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1366px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的筆電進入畫面第一卡時，希望標題與文字間的高度可以縮短，看到更多文字。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D1A25E-F494-4FD7-9616-0084EAE3AD0F}"/>
              </a:ext>
            </a:extLst>
          </p:cNvPr>
          <p:cNvSpPr txBox="1"/>
          <p:nvPr/>
        </p:nvSpPr>
        <p:spPr>
          <a:xfrm>
            <a:off x="3032910" y="3657601"/>
            <a:ext cx="2879002" cy="1511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936184-C549-4A4C-84E2-08216FCF0151}"/>
              </a:ext>
            </a:extLst>
          </p:cNvPr>
          <p:cNvSpPr txBox="1"/>
          <p:nvPr/>
        </p:nvSpPr>
        <p:spPr>
          <a:xfrm>
            <a:off x="5930019" y="3558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D32375-3E92-4C14-AC9E-F358735BD8FC}"/>
              </a:ext>
            </a:extLst>
          </p:cNvPr>
          <p:cNvSpPr/>
          <p:nvPr/>
        </p:nvSpPr>
        <p:spPr>
          <a:xfrm>
            <a:off x="1277738" y="157102"/>
            <a:ext cx="6589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沙拉醬頁面測試環境：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http://210.61.165.238/foodservice/salad_dressing.php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2296549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11401</TotalTime>
  <Words>120</Words>
  <Application>Microsoft Office PowerPoint</Application>
  <PresentationFormat>寬螢幕</PresentationFormat>
  <Paragraphs>14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Lora</vt:lpstr>
      <vt:lpstr>Quattrocento Sans</vt:lpstr>
      <vt:lpstr>微軟正黑體</vt:lpstr>
      <vt:lpstr>新細明體</vt:lpstr>
      <vt:lpstr>Arial</vt:lpstr>
      <vt:lpstr>Calibri</vt:lpstr>
      <vt:lpstr>Wingdings</vt:lpstr>
      <vt:lpstr>自訂設計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鍾綺芳</cp:lastModifiedBy>
  <cp:revision>1245</cp:revision>
  <cp:lastPrinted>2018-11-22T06:25:49Z</cp:lastPrinted>
  <dcterms:created xsi:type="dcterms:W3CDTF">2015-11-12T05:45:30Z</dcterms:created>
  <dcterms:modified xsi:type="dcterms:W3CDTF">2021-06-25T10:21:03Z</dcterms:modified>
</cp:coreProperties>
</file>