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7F7F7F"/>
    <a:srgbClr val="595656"/>
    <a:srgbClr val="F39800"/>
    <a:srgbClr val="FFCD00"/>
    <a:srgbClr val="58B6C0"/>
    <a:srgbClr val="EC4855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5316" autoAdjust="0"/>
  </p:normalViewPr>
  <p:slideViewPr>
    <p:cSldViewPr snapToGrid="0">
      <p:cViewPr varScale="1">
        <p:scale>
          <a:sx n="114" d="100"/>
          <a:sy n="114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94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hape 33">
            <a:extLst>
              <a:ext uri="{FF2B5EF4-FFF2-40B4-BE49-F238E27FC236}">
                <a16:creationId xmlns:a16="http://schemas.microsoft.com/office/drawing/2014/main" id="{450BD736-14DF-4E9D-BAFB-B0AAB2F34DFD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1E92EA9E-B240-49ED-A353-AD8A4D125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00" y="861504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210.61.165.238/foodservice/salad_dressing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>
            <a:extLst>
              <a:ext uri="{FF2B5EF4-FFF2-40B4-BE49-F238E27FC236}">
                <a16:creationId xmlns:a16="http://schemas.microsoft.com/office/drawing/2014/main" id="{7BF65527-D184-4783-9A0E-9CB55DD4344F}"/>
              </a:ext>
            </a:extLst>
          </p:cNvPr>
          <p:cNvSpPr txBox="1">
            <a:spLocks/>
          </p:cNvSpPr>
          <p:nvPr/>
        </p:nvSpPr>
        <p:spPr>
          <a:xfrm>
            <a:off x="1906581" y="1312378"/>
            <a:ext cx="8839199" cy="2974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4800" b="1" i="0" u="none" strike="noStrike" cap="none">
                <a:solidFill>
                  <a:srgbClr val="000000"/>
                </a:solidFill>
                <a:latin typeface="+mn-ea"/>
                <a:ea typeface="+mn-ea"/>
                <a:cs typeface="Lora"/>
                <a:sym typeface="Lora"/>
                <a:rtl val="0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zh-TW" altLang="en-US" sz="6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味之素外食網</a:t>
            </a:r>
            <a:endParaRPr lang="en-US" altLang="zh-TW" sz="6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前台頁面測試修改</a:t>
            </a:r>
            <a:endParaRPr lang="en-US" altLang="zh-TW" sz="6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E3A21C1-7C1E-4384-AB53-A898DF113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cs typeface="Calibri" panose="020F0502020204030204" pitchFamily="34" charset="0"/>
              </a:rPr>
              <a:t>凱斯整合行銷 </a:t>
            </a:r>
            <a:r>
              <a:rPr lang="en-US" altLang="zh-TW" b="1" dirty="0">
                <a:highlight>
                  <a:srgbClr val="FFCD00"/>
                </a:highlight>
                <a:cs typeface="Calibri" panose="020F0502020204030204" pitchFamily="34" charset="0"/>
              </a:rPr>
              <a:t>KASSER</a:t>
            </a:r>
            <a:r>
              <a:rPr lang="en" altLang="zh-TW" b="1" dirty="0">
                <a:cs typeface="Calibri" panose="020F0502020204030204" pitchFamily="34" charset="0"/>
              </a:rPr>
              <a:t> </a:t>
            </a:r>
            <a:endParaRPr lang="zh-TW" altLang="en-US" b="1" dirty="0"/>
          </a:p>
        </p:txBody>
      </p:sp>
      <p:sp>
        <p:nvSpPr>
          <p:cNvPr id="13" name="Shape 11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B01709-5E76-4030-87D3-428A5C5202FA}"/>
              </a:ext>
            </a:extLst>
          </p:cNvPr>
          <p:cNvSpPr txBox="1"/>
          <p:nvPr/>
        </p:nvSpPr>
        <p:spPr>
          <a:xfrm>
            <a:off x="9434306" y="5475283"/>
            <a:ext cx="250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Gigi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2021/7/8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D97925-0211-4533-A79E-C897D09985D0}"/>
              </a:ext>
            </a:extLst>
          </p:cNvPr>
          <p:cNvSpPr/>
          <p:nvPr/>
        </p:nvSpPr>
        <p:spPr>
          <a:xfrm>
            <a:off x="2903292" y="4217457"/>
            <a:ext cx="696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測試環境頁面：</a:t>
            </a:r>
            <a:r>
              <a:rPr lang="zh-TW" altLang="en-US" dirty="0">
                <a:hlinkClick r:id="rId4"/>
              </a:rPr>
              <a:t>http://210.61.165.238/foodservice/salad_dressing.php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F6B588D-0648-4D47-8AA0-EAE0CAC25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0" y="1294200"/>
            <a:ext cx="6860068" cy="391888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7ECF5D-02EC-4557-816E-30CDBAB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C4831D-0D10-454B-9823-BE8BCB15F6CA}"/>
              </a:ext>
            </a:extLst>
          </p:cNvPr>
          <p:cNvSpPr txBox="1"/>
          <p:nvPr/>
        </p:nvSpPr>
        <p:spPr>
          <a:xfrm>
            <a:off x="4748169" y="4152550"/>
            <a:ext cx="50333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1D423A8B-10A8-4D56-A1A5-74638237D205}"/>
              </a:ext>
            </a:extLst>
          </p:cNvPr>
          <p:cNvSpPr txBox="1">
            <a:spLocks/>
          </p:cNvSpPr>
          <p:nvPr/>
        </p:nvSpPr>
        <p:spPr>
          <a:xfrm>
            <a:off x="7862880" y="2027576"/>
            <a:ext cx="2900195" cy="338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tx1"/>
                </a:solidFill>
              </a:rPr>
              <a:t>各項堅持，少了一個「持」字。</a:t>
            </a:r>
            <a:endParaRPr lang="en-US" altLang="zh-TW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2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78A5C87-1058-4BED-8F82-F3A0690B4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4" y="460651"/>
            <a:ext cx="4710263" cy="5546060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5EBB09-5B08-41AA-8AA9-F911C60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BB27CD-2D65-4D39-8950-3625F3F8D222}"/>
              </a:ext>
            </a:extLst>
          </p:cNvPr>
          <p:cNvSpPr txBox="1"/>
          <p:nvPr/>
        </p:nvSpPr>
        <p:spPr>
          <a:xfrm>
            <a:off x="4085439" y="4874004"/>
            <a:ext cx="1131234" cy="108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1400" dirty="0"/>
          </a:p>
        </p:txBody>
      </p:sp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2011DDCB-B875-42E5-B300-4D8DDD1DD5ED}"/>
              </a:ext>
            </a:extLst>
          </p:cNvPr>
          <p:cNvSpPr txBox="1">
            <a:spLocks/>
          </p:cNvSpPr>
          <p:nvPr/>
        </p:nvSpPr>
        <p:spPr>
          <a:xfrm>
            <a:off x="5841133" y="2606416"/>
            <a:ext cx="1289509" cy="287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tx1"/>
                </a:solidFill>
              </a:rPr>
              <a:t>圖檔更換。</a:t>
            </a:r>
            <a:endParaRPr lang="en-US" altLang="zh-TW" sz="10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41F2B6-7194-4E90-A421-F40C90D7ECCA}"/>
              </a:ext>
            </a:extLst>
          </p:cNvPr>
          <p:cNvSpPr txBox="1"/>
          <p:nvPr/>
        </p:nvSpPr>
        <p:spPr>
          <a:xfrm>
            <a:off x="6073631" y="2860645"/>
            <a:ext cx="973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圖檔位置：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ABCBAD3-B587-46D0-A2C7-611043E165D8}"/>
              </a:ext>
            </a:extLst>
          </p:cNvPr>
          <p:cNvSpPr txBox="1"/>
          <p:nvPr/>
        </p:nvSpPr>
        <p:spPr>
          <a:xfrm>
            <a:off x="2593596" y="4892180"/>
            <a:ext cx="1131234" cy="108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D72035-EC32-45D0-A5CB-E4A16D22A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60" y="3203429"/>
            <a:ext cx="5780260" cy="84006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A425FE3-A9AB-470F-9A72-12D6266347F0}"/>
              </a:ext>
            </a:extLst>
          </p:cNvPr>
          <p:cNvSpPr txBox="1"/>
          <p:nvPr/>
        </p:nvSpPr>
        <p:spPr>
          <a:xfrm>
            <a:off x="2516697" y="4513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7314BA-5D43-4F45-AB2F-1D471EB4D742}"/>
              </a:ext>
            </a:extLst>
          </p:cNvPr>
          <p:cNvSpPr txBox="1"/>
          <p:nvPr/>
        </p:nvSpPr>
        <p:spPr>
          <a:xfrm>
            <a:off x="4044891" y="448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235BEC-53F6-41F0-9641-14779FB8C496}"/>
              </a:ext>
            </a:extLst>
          </p:cNvPr>
          <p:cNvSpPr txBox="1"/>
          <p:nvPr/>
        </p:nvSpPr>
        <p:spPr>
          <a:xfrm>
            <a:off x="5907247" y="3617053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70881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12813</TotalTime>
  <Words>87</Words>
  <Application>Microsoft Office PowerPoint</Application>
  <PresentationFormat>寬螢幕</PresentationFormat>
  <Paragraphs>16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Lora</vt:lpstr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1270</cp:revision>
  <cp:lastPrinted>2018-11-22T06:25:49Z</cp:lastPrinted>
  <dcterms:created xsi:type="dcterms:W3CDTF">2015-11-12T05:45:30Z</dcterms:created>
  <dcterms:modified xsi:type="dcterms:W3CDTF">2021-07-08T03:26:20Z</dcterms:modified>
</cp:coreProperties>
</file>