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EDBA8-6999-41AE-BC2A-03A3D25E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3CCBB0-9751-4D3D-B789-E8911C289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CACB43-EB12-4890-A4F3-87C23A73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4B493-EDE5-4D9C-A9C0-188AAAB3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A9375-2790-4088-B238-E5BB5472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24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161E-FDE1-4B40-906A-B2741CE2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AAF20D-FC45-454C-8631-1383AA12F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90034-CD4E-44C5-A172-1CE2FB20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59897-E1A1-455C-A238-F3AEAE1E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343FC-D3D4-406F-9D5C-1ACE1CD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6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DD4839-3B9A-4632-9E0C-C256BCB0D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CE6B82-C21E-425D-A16E-90516FDE3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C7E52-756B-4032-95CC-46A5B5E3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604AA-17A8-45E5-B616-EE1237F9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B4BF7-145B-40A9-A3F0-B1FBE4AA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1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本文（白紙）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" y="64239"/>
            <a:ext cx="1150338" cy="842623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1321602" y="811987"/>
            <a:ext cx="106462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71264" y="6595538"/>
            <a:ext cx="2743200" cy="236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2806602-4B6D-44FF-8917-EFC73DE27503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914464" y="6595538"/>
            <a:ext cx="6363072" cy="236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zh-TW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77536" y="6595538"/>
            <a:ext cx="2743200" cy="236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F9F572B-C9C8-40A0-8A88-975A8959F1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390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C3DAA-3033-498F-8C7B-6963B4F9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A900F-9D2A-4661-8BCD-92C1046E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16343-B8DF-4AA7-8CB8-294DC110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1B850-4BBC-4C3F-896A-F4202B7E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08D4F-9E60-4125-8C58-87F5ED29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7D02-6E89-43F2-BE5F-2BAD49C8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32C6AF-029E-4806-8B6D-6CDBAA74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EBECA-3AC5-4053-A01A-6E66CAF9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F1405D-DE09-4307-9CBD-32EB1340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1578FA-BE0C-4663-A222-F9B5C158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9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67526-6701-4968-AB38-34A2D4B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BA4E7-A2F0-42F8-AF46-B0C55F85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39BFE-4CDE-4398-AA3C-34DB673E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8F5A1-4867-4F81-A4D4-1BCFD8D1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85466-F4F1-4A71-AA40-674CCDC1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E1AA8-054B-49AE-8AB9-7EE12D2B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31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1DA9E-622D-4462-8457-81988994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B24DF-53F5-4CCE-80BC-EF7E9C97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11411A-D493-417A-8B42-D9307165A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7CB412-3123-49BC-8075-D4D430D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D272EF-A136-4304-9E6B-1FA12D723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E22E1-CC83-4D4B-A3A8-28A86D58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2868C9-BC2A-4E90-AA90-A655F69F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22BEFE-50B4-4B9D-8835-BE6F6346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3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172A2-1803-4390-B9F5-0D084D8C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E2CA03-42D3-43D8-AA4E-BD1D60FB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4B4CC5-8778-46FF-8973-A5C2EA57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0F0B2-F854-4FAE-AB6F-71E7094B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3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2EF26A-76C9-4760-9704-36E028F6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D62EFD-A0DD-4175-942C-7DB73879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FE45A-BFF6-4ACE-9527-D21888C2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5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16EEF-FC5A-4204-B70F-6B0067A5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E4E55-DC5C-4B8A-A49C-CC3CC44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217951-8249-44CA-A7FB-D2383E23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393EE3-2AA0-4126-82D1-3F2A8CD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3CADEC-069C-4ADB-9ABC-A7FEE2B1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A93FFF-BD83-43F0-B3AB-02C3EE65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4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E515B-89B6-4CA5-A45E-4B1DFE85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4EF39F-2AA1-4AD1-89DB-18E14D49B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D266D2-5C38-4E2E-8C5C-CEB4E487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80656C-64C0-4778-BAE9-65803D1A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5EA60-FAC1-4EC8-B847-D9E76ADE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766FA4-87EA-4496-93A1-FC3F4A23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1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84D6CF-8EF8-4C52-B249-BE6E3FE0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043BFA-53B2-44DA-9128-1C45B986D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693AA-CD99-4AA3-BC2D-F38C09735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7271-AB7F-4220-97E1-172B4577733E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024DC-72CB-4A6F-A7EA-8321C5C8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B839B6-BFF4-4133-9867-2EAAE116D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88EE-9B4B-409D-8F6D-681BE6CA3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06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8824" y="1365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密技的搜尋選項</a:t>
            </a:r>
            <a:b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264920" y="965962"/>
            <a:ext cx="8420100" cy="6278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菜式類型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主菜、前菜、湯品、火鍋、飯食、麵食、粥品、羹類、點心、其他</a:t>
            </a:r>
          </a:p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商品選擇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「ほんだし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®/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」鰹魚風味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「ほんだし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®/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」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昆布風味、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高鮮味精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31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7968" y="241231"/>
            <a:ext cx="10515600" cy="1325563"/>
          </a:xfrm>
        </p:spPr>
        <p:txBody>
          <a:bodyPr/>
          <a:lstStyle/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食譜的搜尋選項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267968" y="1073018"/>
            <a:ext cx="10692384" cy="508032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食材選擇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雞肉、豬肉、牛肉、海鮮類、葉菜類、根莖類、瓜果類、菇蕈類、豆類、蛋、飯食、麵食、其他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菜式類型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菜式選項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主菜、前菜、湯品、火鍋、飯食、麵食、粥品、羹類、點心、其他</a:t>
            </a:r>
          </a:p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商品選擇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烹大師調味料系列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「ほんだし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®/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」鰹魚風味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 、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「ほんだし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®/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」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干貝風味、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「ほんだし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®/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」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昆布風味、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「ほんだし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®/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烹大師</a:t>
            </a:r>
            <a:r>
              <a:rPr lang="en-US" altLang="ja-JP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®</a:t>
            </a:r>
            <a:r>
              <a:rPr lang="ja-JP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」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雞粉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鮮味調味料系列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&gt;AJINOMOTO PLUS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高鮮味精、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高鮮味精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其他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「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味之素品牌」沙拉醬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 Unicode MS</vt:lpstr>
      <vt:lpstr>Meiryo UI</vt:lpstr>
      <vt:lpstr>Arial</vt:lpstr>
      <vt:lpstr>Calibri</vt:lpstr>
      <vt:lpstr>Calibri Light</vt:lpstr>
      <vt:lpstr>Office 佈景主題</vt:lpstr>
      <vt:lpstr>密技的搜尋選項 </vt:lpstr>
      <vt:lpstr>食譜的搜尋選項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密技的搜尋選項 </dc:title>
  <dc:creator>Kelly</dc:creator>
  <cp:lastModifiedBy>Kelly</cp:lastModifiedBy>
  <cp:revision>1</cp:revision>
  <dcterms:created xsi:type="dcterms:W3CDTF">2019-08-30T05:58:04Z</dcterms:created>
  <dcterms:modified xsi:type="dcterms:W3CDTF">2019-08-30T05:59:05Z</dcterms:modified>
</cp:coreProperties>
</file>