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80" r:id="rId3"/>
    <p:sldId id="284" r:id="rId4"/>
  </p:sldIdLst>
  <p:sldSz cx="12192000" cy="6858000"/>
  <p:notesSz cx="6811963" cy="994568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goCLBZrk5vC+ggoGpztAWoDhGw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4" Type="http://schemas.openxmlformats.org/officeDocument/2006/relationships/slide" Target="slides/slide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51851" cy="4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8536" y="0"/>
            <a:ext cx="2951851" cy="4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6678"/>
            <a:ext cx="2951851" cy="49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8536" y="9446678"/>
            <a:ext cx="2951851" cy="49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5575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50"/>
              <a:buNone/>
            </a:pPr>
            <a:endParaRPr sz="1150" dirty="0">
              <a:solidFill>
                <a:srgbClr val="9E8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919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3072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359434" y="591419"/>
            <a:ext cx="360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20" name="Google Shape;20;p7"/>
          <p:cNvCxnSpPr/>
          <p:nvPr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7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7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8590" y="4690667"/>
            <a:ext cx="608207" cy="42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39800"/>
              </a:buClr>
              <a:buSzPts val="320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lvl="1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lvl="2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lvl="3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lvl="4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lvl="5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lvl="6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lvl="7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lvl="8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838200" y="216040"/>
            <a:ext cx="105156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  <a:defRPr sz="36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" name="Google Shape;28;p8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" name="Google Shape;2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44" name="Google Shape;44;p10"/>
          <p:cNvCxnSpPr/>
          <p:nvPr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10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0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8590" y="4690667"/>
            <a:ext cx="608207" cy="42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>
  <p:cSld name="比較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56" name="Google Shape;56;p11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/>
          <p:nvPr/>
        </p:nvSpPr>
        <p:spPr>
          <a:xfrm>
            <a:off x="1834400" y="861504"/>
            <a:ext cx="95194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>
  <p:cSld name="只有標題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63" name="Google Shape;63;p12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/>
        </p:nvSpPr>
        <p:spPr>
          <a:xfrm>
            <a:off x="1834400" y="861504"/>
            <a:ext cx="95194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>
  <p:cSld name="含標題的內容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76" name="Google Shape;76;p14"/>
          <p:cNvCxnSpPr/>
          <p:nvPr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7" name="Google Shape;7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1834400" y="861504"/>
            <a:ext cx="2582325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>
  <p:cSld name="含標題的圖片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6" name="Google Shape;8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1834400" y="861504"/>
            <a:ext cx="2582325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  <a:defRPr sz="4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39800"/>
              </a:buClr>
              <a:buSzPts val="320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/>
          <p:nvPr/>
        </p:nvSpPr>
        <p:spPr>
          <a:xfrm>
            <a:off x="-5719" y="6546575"/>
            <a:ext cx="12192000" cy="324477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656"/>
              </a:buClr>
              <a:buSzPts val="1333"/>
              <a:buFont typeface="Microsoft JhengHei"/>
              <a:buNone/>
            </a:pPr>
            <a:r>
              <a:rPr lang="zh-TW"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凱斯整合行銷 </a:t>
            </a:r>
            <a:r>
              <a:rPr lang="zh-TW" sz="1067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│ </a:t>
            </a:r>
            <a:r>
              <a:rPr lang="zh-TW"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KASSER</a:t>
            </a:r>
            <a:endParaRPr sz="1333" b="1" i="0" u="none" strike="noStrike" cap="none">
              <a:solidFill>
                <a:srgbClr val="59565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megabills.com.tw/recruit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524000" y="203072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</a:pPr>
            <a:r>
              <a:rPr lang="zh-TW" dirty="0"/>
              <a:t>兆豐票券</a:t>
            </a:r>
            <a:br>
              <a:rPr lang="zh-TW"/>
            </a:br>
            <a:r>
              <a:rPr lang="zh-TW" altLang="en-US"/>
              <a:t>上線後</a:t>
            </a:r>
            <a:r>
              <a:rPr lang="zh-TW"/>
              <a:t>修改項目紀錄</a:t>
            </a:r>
            <a:endParaRPr dirty="0"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8237342" y="5046188"/>
            <a:ext cx="360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dirty="0"/>
              <a:t>2022/</a:t>
            </a:r>
            <a:r>
              <a:rPr lang="en-US" altLang="zh-TW" dirty="0"/>
              <a:t>8</a:t>
            </a:r>
            <a:r>
              <a:rPr lang="zh-TW" dirty="0"/>
              <a:t>/</a:t>
            </a:r>
            <a:r>
              <a:rPr lang="en-US" altLang="zh-TW" dirty="0"/>
              <a:t>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92480" y="3425825"/>
            <a:ext cx="10515600" cy="82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04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en-US" dirty="0"/>
              <a:t>Alvin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902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EBEBE6E-9C0F-4C78-8814-FE0A8662DD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074081D-9E61-41F7-A7DA-7388A144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Web_</a:t>
            </a:r>
            <a:r>
              <a:rPr lang="zh-TW" altLang="en-US" dirty="0"/>
              <a:t>關於我們</a:t>
            </a:r>
            <a:r>
              <a:rPr lang="en-US" altLang="zh-TW" dirty="0"/>
              <a:t>_</a:t>
            </a:r>
            <a:r>
              <a:rPr lang="zh-TW" altLang="en-US" dirty="0"/>
              <a:t>人才招募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7C4E55-3CAC-411F-9046-A3445104BE0B}"/>
              </a:ext>
            </a:extLst>
          </p:cNvPr>
          <p:cNvSpPr/>
          <p:nvPr/>
        </p:nvSpPr>
        <p:spPr>
          <a:xfrm>
            <a:off x="1542758" y="1583345"/>
            <a:ext cx="86033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TW" altLang="en-US" sz="1800" dirty="0"/>
              <a:t>信箱改為「</a:t>
            </a:r>
            <a:r>
              <a:rPr lang="en-US" altLang="zh-TW" sz="2000" dirty="0"/>
              <a:t>hrm@megabills.com.tw</a:t>
            </a:r>
            <a:r>
              <a:rPr lang="zh-TW" altLang="en-US" dirty="0"/>
              <a:t>」</a:t>
            </a:r>
            <a:endParaRPr lang="en-US" altLang="zh-TW" sz="1800" dirty="0"/>
          </a:p>
        </p:txBody>
      </p:sp>
      <p:sp>
        <p:nvSpPr>
          <p:cNvPr id="9" name="矩形 8">
            <a:hlinkClick r:id="rId2"/>
            <a:extLst>
              <a:ext uri="{FF2B5EF4-FFF2-40B4-BE49-F238E27FC236}">
                <a16:creationId xmlns:a16="http://schemas.microsoft.com/office/drawing/2014/main" id="{8E73A75D-6382-4048-91FB-1D5E414ACCEA}"/>
              </a:ext>
            </a:extLst>
          </p:cNvPr>
          <p:cNvSpPr/>
          <p:nvPr/>
        </p:nvSpPr>
        <p:spPr>
          <a:xfrm>
            <a:off x="1562994" y="1211420"/>
            <a:ext cx="32303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http://www.megabills.com.tw/recruiting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5364508-4F98-4523-883B-13439D1BA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518" y="2738231"/>
            <a:ext cx="55054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28307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10437</TotalTime>
  <Words>47</Words>
  <Application>Microsoft Office PowerPoint</Application>
  <PresentationFormat>寬螢幕</PresentationFormat>
  <Paragraphs>7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Noto Sans Symbols</vt:lpstr>
      <vt:lpstr>Microsoft JhengHei</vt:lpstr>
      <vt:lpstr>Arial</vt:lpstr>
      <vt:lpstr>Calibri</vt:lpstr>
      <vt:lpstr>Wingdings</vt:lpstr>
      <vt:lpstr>自訂設計</vt:lpstr>
      <vt:lpstr>兆豐票券 上線後修改項目紀錄</vt:lpstr>
      <vt:lpstr>PowerPoint 簡報</vt:lpstr>
      <vt:lpstr>Web_關於我們_人才招募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兆豐票券 修改項目紀錄</dc:title>
  <dc:creator>肯尼</dc:creator>
  <cp:lastModifiedBy>鍾綺芳</cp:lastModifiedBy>
  <cp:revision>292</cp:revision>
  <dcterms:created xsi:type="dcterms:W3CDTF">2015-11-12T05:45:30Z</dcterms:created>
  <dcterms:modified xsi:type="dcterms:W3CDTF">2022-08-09T10:20:28Z</dcterms:modified>
</cp:coreProperties>
</file>