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79" r:id="rId3"/>
    <p:sldId id="280" r:id="rId4"/>
    <p:sldId id="281" r:id="rId5"/>
  </p:sldIdLst>
  <p:sldSz cx="12192000" cy="6858000"/>
  <p:notesSz cx="6811963" cy="994568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oCLBZrk5vC+ggoGpztAWoDhGw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4" Type="http://schemas.openxmlformats.org/officeDocument/2006/relationships/slide" Target="slides/slide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51851" cy="4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8536" y="0"/>
            <a:ext cx="2951851" cy="4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6678"/>
            <a:ext cx="2951851" cy="49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8536" y="9446678"/>
            <a:ext cx="2951851" cy="49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5575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50"/>
              <a:buNone/>
            </a:pPr>
            <a:endParaRPr sz="1150" dirty="0">
              <a:solidFill>
                <a:srgbClr val="9E8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50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3072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359434" y="591419"/>
            <a:ext cx="360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20" name="Google Shape;20;p7"/>
          <p:cNvCxnSpPr/>
          <p:nvPr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7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7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8590" y="4690667"/>
            <a:ext cx="608207" cy="42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39800"/>
              </a:buClr>
              <a:buSzPts val="320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lvl="1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lvl="2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lvl="3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lvl="4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lvl="5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lvl="6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lvl="7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lvl="8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838200" y="216040"/>
            <a:ext cx="105156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  <a:defRPr sz="36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" name="Google Shape;28;p8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" name="Google Shape;2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44" name="Google Shape;44;p10"/>
          <p:cNvCxnSpPr/>
          <p:nvPr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10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0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8590" y="4690667"/>
            <a:ext cx="608207" cy="42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>
  <p:cSld name="比較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56" name="Google Shape;56;p11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/>
          <p:nvPr/>
        </p:nvSpPr>
        <p:spPr>
          <a:xfrm>
            <a:off x="1834400" y="861504"/>
            <a:ext cx="95194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>
  <p:cSld name="只有標題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63" name="Google Shape;63;p12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/>
        </p:nvSpPr>
        <p:spPr>
          <a:xfrm>
            <a:off x="1834400" y="861504"/>
            <a:ext cx="95194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>
  <p:cSld name="含標題的內容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76" name="Google Shape;76;p14"/>
          <p:cNvCxnSpPr/>
          <p:nvPr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7" name="Google Shape;7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1834400" y="861504"/>
            <a:ext cx="2582325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>
  <p:cSld name="含標題的圖片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6" name="Google Shape;8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1834400" y="861504"/>
            <a:ext cx="2582325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  <a:defRPr sz="4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39800"/>
              </a:buClr>
              <a:buSzPts val="320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/>
          <p:nvPr/>
        </p:nvSpPr>
        <p:spPr>
          <a:xfrm>
            <a:off x="-5719" y="6546575"/>
            <a:ext cx="12192000" cy="324477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656"/>
              </a:buClr>
              <a:buSzPts val="1333"/>
              <a:buFont typeface="Microsoft JhengHei"/>
              <a:buNone/>
            </a:pPr>
            <a:r>
              <a:rPr lang="zh-TW"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凱斯整合行銷 </a:t>
            </a:r>
            <a:r>
              <a:rPr lang="zh-TW" sz="1067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│ </a:t>
            </a:r>
            <a:r>
              <a:rPr lang="zh-TW"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KASSER</a:t>
            </a:r>
            <a:endParaRPr sz="1333" b="1" i="0" u="none" strike="noStrike" cap="none">
              <a:solidFill>
                <a:srgbClr val="59565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524000" y="203072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</a:pPr>
            <a:r>
              <a:rPr lang="zh-TW"/>
              <a:t>兆豐票券</a:t>
            </a:r>
            <a:br>
              <a:rPr lang="zh-TW"/>
            </a:br>
            <a:r>
              <a:rPr lang="zh-TW"/>
              <a:t>修改項目紀錄</a:t>
            </a:r>
            <a:endParaRPr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8237342" y="5046188"/>
            <a:ext cx="360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dirty="0"/>
              <a:t>2022/</a:t>
            </a:r>
            <a:r>
              <a:rPr lang="en-US" altLang="zh-TW" dirty="0"/>
              <a:t>7</a:t>
            </a:r>
            <a:r>
              <a:rPr lang="zh-TW" dirty="0"/>
              <a:t>/</a:t>
            </a:r>
            <a:r>
              <a:rPr lang="en-US" altLang="zh-TW" dirty="0"/>
              <a:t>7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92480" y="3425825"/>
            <a:ext cx="10515600" cy="82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04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en-US" altLang="zh-TW" sz="4800" dirty="0"/>
              <a:t>Alvin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745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0123CD9-5EF3-44B3-B919-39D0F3E6D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有按鈕或連結的地方，只要點下去後就會出現黑色的框，應刪除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15B1129-0BD3-4B98-B2F1-B4593360CC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4EAA1B6-578F-4C2B-87F4-DAE49C5F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Web_</a:t>
            </a:r>
            <a:r>
              <a:rPr lang="zh-TW" altLang="en-US" dirty="0"/>
              <a:t>全站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C427970-CF82-4CD6-8C1E-F976607A2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820" y="2967638"/>
            <a:ext cx="4001261" cy="18435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3E4CA72-DD2D-4524-B1AD-59369FF4FA4E}"/>
              </a:ext>
            </a:extLst>
          </p:cNvPr>
          <p:cNvSpPr/>
          <p:nvPr/>
        </p:nvSpPr>
        <p:spPr>
          <a:xfrm>
            <a:off x="9535886" y="0"/>
            <a:ext cx="2656114" cy="1375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281755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9C06F94-DA1F-4DDE-8709-6DB8EBC1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857" y="1964962"/>
            <a:ext cx="2828109" cy="543106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標題欄位寬度調整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F87A4B4-5DE7-4C3D-98AC-1273DE55B9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C96D9DA-3F09-49A7-8B55-AB684FA2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Web_</a:t>
            </a:r>
            <a:r>
              <a:rPr lang="zh-TW" altLang="en-US" dirty="0"/>
              <a:t>模組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F800388-5528-4ED7-AA29-AF1EAB1FE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548" y="2648684"/>
            <a:ext cx="7167363" cy="334724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74D9553-9E37-4413-BEA2-36E9B3E8964F}"/>
              </a:ext>
            </a:extLst>
          </p:cNvPr>
          <p:cNvSpPr txBox="1"/>
          <p:nvPr/>
        </p:nvSpPr>
        <p:spPr>
          <a:xfrm>
            <a:off x="2467206" y="2476585"/>
            <a:ext cx="2241030" cy="3857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FEAAFD-E0A8-417D-805C-6292EF6448E7}"/>
              </a:ext>
            </a:extLst>
          </p:cNvPr>
          <p:cNvSpPr/>
          <p:nvPr/>
        </p:nvSpPr>
        <p:spPr>
          <a:xfrm>
            <a:off x="9535886" y="0"/>
            <a:ext cx="2656114" cy="1375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2210829024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11349</TotalTime>
  <Words>51</Words>
  <Application>Microsoft Office PowerPoint</Application>
  <PresentationFormat>寬螢幕</PresentationFormat>
  <Paragraphs>11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Noto Sans Symbols</vt:lpstr>
      <vt:lpstr>Microsoft JhengHei</vt:lpstr>
      <vt:lpstr>新細明體</vt:lpstr>
      <vt:lpstr>Arial</vt:lpstr>
      <vt:lpstr>Calibri</vt:lpstr>
      <vt:lpstr>自訂設計</vt:lpstr>
      <vt:lpstr>兆豐票券 修改項目紀錄</vt:lpstr>
      <vt:lpstr>PowerPoint 簡報</vt:lpstr>
      <vt:lpstr>Web_全站</vt:lpstr>
      <vt:lpstr>Web_模組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兆豐票券 修改項目紀錄</dc:title>
  <dc:creator>肯尼</dc:creator>
  <cp:lastModifiedBy>鍾綺芳</cp:lastModifiedBy>
  <cp:revision>252</cp:revision>
  <dcterms:created xsi:type="dcterms:W3CDTF">2015-11-12T05:45:30Z</dcterms:created>
  <dcterms:modified xsi:type="dcterms:W3CDTF">2022-07-12T05:46:02Z</dcterms:modified>
</cp:coreProperties>
</file>