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9" r:id="rId3"/>
    <p:sldId id="280" r:id="rId4"/>
  </p:sldIdLst>
  <p:sldSz cx="12192000" cy="6858000"/>
  <p:notesSz cx="6811963" cy="99456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oCLBZrk5vC+ggoGpztAWoDhG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575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50"/>
              <a:buNone/>
            </a:pPr>
            <a:endParaRPr sz="1150" dirty="0">
              <a:solidFill>
                <a:srgbClr val="9E8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0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656"/>
              </a:buClr>
              <a:buSzPts val="1333"/>
              <a:buFont typeface="Microsoft JhengHei"/>
              <a:buNone/>
            </a:pP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凱斯整合行銷 </a:t>
            </a:r>
            <a:r>
              <a:rPr lang="zh-TW" sz="1067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 </a:t>
            </a: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KASSER</a:t>
            </a:r>
            <a:endParaRPr sz="1333" b="1" i="0" u="none" strike="noStrike" cap="none">
              <a:solidFill>
                <a:srgbClr val="59565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/>
              <a:t>兆豐票券</a:t>
            </a:r>
            <a:br>
              <a:rPr lang="zh-TW"/>
            </a:br>
            <a:r>
              <a:rPr lang="zh-TW"/>
              <a:t>修改項目紀錄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2022/</a:t>
            </a:r>
            <a:r>
              <a:rPr lang="en-US" altLang="zh-TW" dirty="0"/>
              <a:t>7</a:t>
            </a:r>
            <a:r>
              <a:rPr lang="zh-TW" dirty="0"/>
              <a:t>/</a:t>
            </a:r>
            <a:r>
              <a:rPr lang="en-US" altLang="zh-TW" dirty="0"/>
              <a:t>12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 altLang="zh-TW" sz="4800" dirty="0"/>
              <a:t>Alvin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45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80123CD9-5EF3-44B3-B919-39D0F3E6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22058" cy="720627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請把資產基礎商業本票與</a:t>
            </a:r>
            <a:r>
              <a:rPr lang="en-US" altLang="zh-TW" sz="2000" dirty="0"/>
              <a:t>(ABCP)</a:t>
            </a:r>
            <a:r>
              <a:rPr lang="zh-TW" altLang="en-US" sz="2000" dirty="0"/>
              <a:t>併為同一行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5B1129-0BD3-4B98-B2F1-B4593360C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4EAA1B6-578F-4C2B-87F4-DAE49C5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Web_</a:t>
            </a:r>
            <a:r>
              <a:rPr lang="zh-TW" altLang="en-US" sz="2800" dirty="0"/>
              <a:t>牌告利率</a:t>
            </a:r>
            <a:r>
              <a:rPr lang="en-US" altLang="zh-TW" sz="2800" dirty="0"/>
              <a:t>_</a:t>
            </a:r>
            <a:r>
              <a:rPr lang="zh-TW" altLang="en-US" sz="2800" dirty="0"/>
              <a:t>新台幣利率報價、外幣利率報價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45D249-81F3-46FD-BCE6-97ABBFC88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6" b="12905"/>
          <a:stretch/>
        </p:blipFill>
        <p:spPr>
          <a:xfrm>
            <a:off x="1525154" y="3133075"/>
            <a:ext cx="3562847" cy="20960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F05C709-C8AE-44EC-B569-597ECB1BA0CB}"/>
              </a:ext>
            </a:extLst>
          </p:cNvPr>
          <p:cNvSpPr/>
          <p:nvPr/>
        </p:nvSpPr>
        <p:spPr>
          <a:xfrm>
            <a:off x="2575142" y="5465652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初次級市場利率報價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6C1486-0931-470F-818D-4B16AE011029}"/>
              </a:ext>
            </a:extLst>
          </p:cNvPr>
          <p:cNvSpPr/>
          <p:nvPr/>
        </p:nvSpPr>
        <p:spPr>
          <a:xfrm>
            <a:off x="7586585" y="5381246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美元初次級市場利率報價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1EAED37-4647-4CE1-A43B-35B05AD9A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1" t="3324"/>
          <a:stretch/>
        </p:blipFill>
        <p:spPr>
          <a:xfrm>
            <a:off x="6818809" y="3076804"/>
            <a:ext cx="3092413" cy="20905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9BA7F9-FF12-4342-8578-4E0483EC6969}"/>
              </a:ext>
            </a:extLst>
          </p:cNvPr>
          <p:cNvSpPr txBox="1"/>
          <p:nvPr/>
        </p:nvSpPr>
        <p:spPr>
          <a:xfrm>
            <a:off x="2289014" y="3963069"/>
            <a:ext cx="1786597" cy="689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C5F200-EEBA-4F0E-BAB8-CE229F5CADD8}"/>
              </a:ext>
            </a:extLst>
          </p:cNvPr>
          <p:cNvSpPr txBox="1"/>
          <p:nvPr/>
        </p:nvSpPr>
        <p:spPr>
          <a:xfrm>
            <a:off x="7604257" y="3988860"/>
            <a:ext cx="1786597" cy="689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4E9CA7-868F-49DE-A0A7-420CEFCB37C5}"/>
              </a:ext>
            </a:extLst>
          </p:cNvPr>
          <p:cNvSpPr/>
          <p:nvPr/>
        </p:nvSpPr>
        <p:spPr>
          <a:xfrm>
            <a:off x="9927771" y="0"/>
            <a:ext cx="2264229" cy="14194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817555367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11352</TotalTime>
  <Words>55</Words>
  <Application>Microsoft Office PowerPoint</Application>
  <PresentationFormat>寬螢幕</PresentationFormat>
  <Paragraphs>9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Noto Sans Symbols</vt:lpstr>
      <vt:lpstr>Microsoft JhengHei</vt:lpstr>
      <vt:lpstr>新細明體</vt:lpstr>
      <vt:lpstr>Arial</vt:lpstr>
      <vt:lpstr>Calibri</vt:lpstr>
      <vt:lpstr>自訂設計</vt:lpstr>
      <vt:lpstr>兆豐票券 修改項目紀錄</vt:lpstr>
      <vt:lpstr>PowerPoint 簡報</vt:lpstr>
      <vt:lpstr>Web_牌告利率_新台幣利率報價、外幣利率報價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兆豐票券 修改項目紀錄</dc:title>
  <dc:creator>肯尼</dc:creator>
  <cp:lastModifiedBy>鍾綺芳</cp:lastModifiedBy>
  <cp:revision>254</cp:revision>
  <dcterms:created xsi:type="dcterms:W3CDTF">2015-11-12T05:45:30Z</dcterms:created>
  <dcterms:modified xsi:type="dcterms:W3CDTF">2022-07-14T10:59:28Z</dcterms:modified>
</cp:coreProperties>
</file>