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4" r:id="rId4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164" autoAdjust="0"/>
  </p:normalViewPr>
  <p:slideViewPr>
    <p:cSldViewPr snapToGrid="0">
      <p:cViewPr varScale="1">
        <p:scale>
          <a:sx n="65" d="100"/>
          <a:sy n="65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CMS_</a:t>
            </a:r>
            <a:r>
              <a:rPr lang="zh-TW" altLang="en-US" dirty="0"/>
              <a:t>操作紀錄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86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查詢項目增加「操作時間」區間查詢，起迄時間顯示為當日日期。</a:t>
            </a:r>
            <a:endParaRPr lang="en-US" altLang="zh-TW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33B0E9-C0BB-4719-9CD1-3EA86C108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9" t="13640" r="959" b="63063"/>
          <a:stretch/>
        </p:blipFill>
        <p:spPr>
          <a:xfrm>
            <a:off x="250521" y="2993720"/>
            <a:ext cx="11742602" cy="14279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13B0553-F58F-4E65-85BE-06087713B544}"/>
              </a:ext>
            </a:extLst>
          </p:cNvPr>
          <p:cNvSpPr/>
          <p:nvPr/>
        </p:nvSpPr>
        <p:spPr>
          <a:xfrm>
            <a:off x="453162" y="396828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操作時間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83716E2-7C4E-422B-AE3E-AADB656809A0}"/>
              </a:ext>
            </a:extLst>
          </p:cNvPr>
          <p:cNvSpPr/>
          <p:nvPr/>
        </p:nvSpPr>
        <p:spPr>
          <a:xfrm>
            <a:off x="1342103" y="3967316"/>
            <a:ext cx="1696065" cy="2802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當日日期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0262CDD-2C86-4E43-A262-D293971B20E4}"/>
              </a:ext>
            </a:extLst>
          </p:cNvPr>
          <p:cNvSpPr/>
          <p:nvPr/>
        </p:nvSpPr>
        <p:spPr>
          <a:xfrm>
            <a:off x="3367548" y="3972232"/>
            <a:ext cx="1696065" cy="2802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當日日期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587420-75B6-457D-905E-20A305C6F661}"/>
              </a:ext>
            </a:extLst>
          </p:cNvPr>
          <p:cNvSpPr/>
          <p:nvPr/>
        </p:nvSpPr>
        <p:spPr>
          <a:xfrm>
            <a:off x="3053793" y="3943707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9D5882-33F2-4E12-A6E1-B160D34C1B8F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299528307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10330</TotalTime>
  <Words>44</Words>
  <Application>Microsoft Office PowerPoint</Application>
  <PresentationFormat>寬螢幕</PresentationFormat>
  <Paragraphs>11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Noto Sans Symbols</vt:lpstr>
      <vt:lpstr>Microsoft JhengHei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CMS_操作紀錄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279</cp:revision>
  <dcterms:created xsi:type="dcterms:W3CDTF">2015-11-12T05:45:30Z</dcterms:created>
  <dcterms:modified xsi:type="dcterms:W3CDTF">2022-07-19T07:46:19Z</dcterms:modified>
</cp:coreProperties>
</file>