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0" r:id="rId3"/>
    <p:sldId id="284" r:id="rId4"/>
    <p:sldId id="285" r:id="rId5"/>
    <p:sldId id="286" r:id="rId6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19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2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://www.megabills.com.tw/en/about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bills.com.tw/calculator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</a:t>
            </a:r>
            <a:r>
              <a:rPr lang="en-US" altLang="zh-TW" dirty="0"/>
              <a:t>7</a:t>
            </a:r>
            <a:r>
              <a:rPr lang="zh-TW" dirty="0"/>
              <a:t>/</a:t>
            </a:r>
            <a:r>
              <a:rPr lang="en-US" altLang="zh-TW" dirty="0"/>
              <a:t>27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dirty="0"/>
              <a:t>Alvin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02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Web_</a:t>
            </a:r>
            <a:r>
              <a:rPr lang="zh-TW" altLang="en-US" dirty="0"/>
              <a:t>英文頁面</a:t>
            </a:r>
            <a:r>
              <a:rPr lang="en-US" altLang="zh-TW" dirty="0"/>
              <a:t>_footer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名稱改為「</a:t>
            </a:r>
            <a:r>
              <a:rPr lang="en-US" altLang="zh-TW" sz="1800" dirty="0"/>
              <a:t>Mega Charity Foundation</a:t>
            </a:r>
            <a:r>
              <a:rPr lang="zh-TW" altLang="en-US" sz="1800" dirty="0"/>
              <a:t>」</a:t>
            </a:r>
            <a:endParaRPr lang="en-US" altLang="zh-TW" sz="1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73A75D-6382-4048-91FB-1D5E414ACCEA}"/>
              </a:ext>
            </a:extLst>
          </p:cNvPr>
          <p:cNvSpPr/>
          <p:nvPr/>
        </p:nvSpPr>
        <p:spPr>
          <a:xfrm>
            <a:off x="1562994" y="1211420"/>
            <a:ext cx="3379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http://www.megabills.com.tw/en/aboutus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840F5C-411F-4AA2-9656-C0FC5B4F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01" y="3086199"/>
            <a:ext cx="9107171" cy="15337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8615E-71A6-49D9-93F7-C3D61B1225BE}"/>
              </a:ext>
            </a:extLst>
          </p:cNvPr>
          <p:cNvSpPr txBox="1"/>
          <p:nvPr/>
        </p:nvSpPr>
        <p:spPr>
          <a:xfrm>
            <a:off x="7808448" y="3554257"/>
            <a:ext cx="1150022" cy="3683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B4EC8B-F74E-49A7-916B-016DD16436C9}"/>
              </a:ext>
            </a:extLst>
          </p:cNvPr>
          <p:cNvSpPr/>
          <p:nvPr/>
        </p:nvSpPr>
        <p:spPr>
          <a:xfrm>
            <a:off x="9588617" y="0"/>
            <a:ext cx="2603383" cy="1417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  <a:r>
              <a:rPr lang="en-US" altLang="zh-TW" dirty="0"/>
              <a:t>(</a:t>
            </a:r>
            <a:r>
              <a:rPr lang="zh-TW" altLang="en-US" dirty="0"/>
              <a:t>上線後調整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5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35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028D61A-5412-4D82-ABE4-F02ECDE8A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t="5337" r="975"/>
          <a:stretch/>
        </p:blipFill>
        <p:spPr>
          <a:xfrm>
            <a:off x="1400961" y="3028425"/>
            <a:ext cx="9320169" cy="2092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BEBE6E-9C0F-4C78-8814-FE0A8662DD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74081D-9E61-41F7-A7DA-7388A14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Web_</a:t>
            </a:r>
            <a:r>
              <a:rPr lang="zh-TW" altLang="en-US" dirty="0"/>
              <a:t>業務簡介</a:t>
            </a:r>
            <a:r>
              <a:rPr lang="en-US" altLang="zh-TW" dirty="0"/>
              <a:t>_</a:t>
            </a:r>
            <a:r>
              <a:rPr lang="zh-TW" altLang="en-US" dirty="0"/>
              <a:t>試算器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C4E55-3CAC-411F-9046-A3445104BE0B}"/>
              </a:ext>
            </a:extLst>
          </p:cNvPr>
          <p:cNvSpPr/>
          <p:nvPr/>
        </p:nvSpPr>
        <p:spPr>
          <a:xfrm>
            <a:off x="1542758" y="1583345"/>
            <a:ext cx="8603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sz="1800" dirty="0"/>
              <a:t>單位改為「元」</a:t>
            </a:r>
            <a:endParaRPr lang="en-US" altLang="zh-TW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298BCD-AE1B-4701-84B5-45DFB815F753}"/>
              </a:ext>
            </a:extLst>
          </p:cNvPr>
          <p:cNvSpPr txBox="1"/>
          <p:nvPr/>
        </p:nvSpPr>
        <p:spPr>
          <a:xfrm>
            <a:off x="9491474" y="4402396"/>
            <a:ext cx="1078654" cy="874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73A75D-6382-4048-91FB-1D5E414ACCEA}"/>
              </a:ext>
            </a:extLst>
          </p:cNvPr>
          <p:cNvSpPr/>
          <p:nvPr/>
        </p:nvSpPr>
        <p:spPr>
          <a:xfrm>
            <a:off x="1562994" y="1211420"/>
            <a:ext cx="3260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3"/>
              </a:rPr>
              <a:t>http://www.megabills.com.tw/calculator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311417-49C3-4773-8155-4E3EB1C80205}"/>
              </a:ext>
            </a:extLst>
          </p:cNvPr>
          <p:cNvSpPr/>
          <p:nvPr/>
        </p:nvSpPr>
        <p:spPr>
          <a:xfrm>
            <a:off x="9588617" y="0"/>
            <a:ext cx="2603383" cy="1417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已完成</a:t>
            </a:r>
            <a:r>
              <a:rPr lang="en-US" altLang="zh-TW" dirty="0"/>
              <a:t>(</a:t>
            </a:r>
            <a:r>
              <a:rPr lang="zh-TW" altLang="en-US" dirty="0"/>
              <a:t>上線後調整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448689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96</Words>
  <Application>Microsoft Office PowerPoint</Application>
  <PresentationFormat>寬螢幕</PresentationFormat>
  <Paragraphs>14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Web_英文頁面_footer</vt:lpstr>
      <vt:lpstr>PowerPoint 簡報</vt:lpstr>
      <vt:lpstr>Web_業務簡介_試算器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288</cp:revision>
  <dcterms:created xsi:type="dcterms:W3CDTF">2015-11-12T05:45:30Z</dcterms:created>
  <dcterms:modified xsi:type="dcterms:W3CDTF">2022-07-29T06:29:57Z</dcterms:modified>
</cp:coreProperties>
</file>