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4" r:id="rId4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www.megabills.com.tw/financial_inform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29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Web_</a:t>
            </a:r>
            <a:r>
              <a:rPr lang="zh-TW" altLang="en-US" dirty="0"/>
              <a:t>金融情勢</a:t>
            </a:r>
            <a:r>
              <a:rPr lang="en-US" altLang="zh-TW" dirty="0"/>
              <a:t>_</a:t>
            </a:r>
            <a:r>
              <a:rPr lang="zh-TW" altLang="en-US" dirty="0"/>
              <a:t>金融資訊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zh-TW" altLang="en-US" sz="1800" dirty="0"/>
              <a:t>如下方示意圖：</a:t>
            </a:r>
            <a:endParaRPr lang="en-US" altLang="zh-TW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刪除總體經濟指標後方的「單位</a:t>
            </a:r>
            <a:r>
              <a:rPr lang="en-US" altLang="zh-TW" sz="1800" dirty="0"/>
              <a:t>%</a:t>
            </a:r>
            <a:r>
              <a:rPr lang="zh-TW" altLang="en-US" sz="1800" dirty="0"/>
              <a:t>」</a:t>
            </a:r>
            <a:endParaRPr lang="en-US" altLang="zh-TW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表格裡的欄位文字後方增加「</a:t>
            </a:r>
            <a:r>
              <a:rPr lang="en-US" altLang="zh-TW" sz="1800" dirty="0"/>
              <a:t>(%)</a:t>
            </a:r>
            <a:r>
              <a:rPr lang="zh-TW" altLang="en-US" sz="1800" dirty="0"/>
              <a:t>」</a:t>
            </a:r>
            <a:endParaRPr lang="en-US" altLang="zh-TW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73A75D-6382-4048-91FB-1D5E414ACCEA}"/>
              </a:ext>
            </a:extLst>
          </p:cNvPr>
          <p:cNvSpPr/>
          <p:nvPr/>
        </p:nvSpPr>
        <p:spPr>
          <a:xfrm>
            <a:off x="1562994" y="1211420"/>
            <a:ext cx="4136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http://www.megabills.com.tw/financial_information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9946D82-E899-4A55-BF3E-41853003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2" y="2985750"/>
            <a:ext cx="10994419" cy="18512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B46F83-07C0-429C-B821-1C8DB6B3DC17}"/>
              </a:ext>
            </a:extLst>
          </p:cNvPr>
          <p:cNvSpPr txBox="1"/>
          <p:nvPr/>
        </p:nvSpPr>
        <p:spPr>
          <a:xfrm>
            <a:off x="7301948" y="3670852"/>
            <a:ext cx="410817" cy="503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44A7C2-3E8B-4806-9545-DD5AB76808AE}"/>
              </a:ext>
            </a:extLst>
          </p:cNvPr>
          <p:cNvSpPr txBox="1"/>
          <p:nvPr/>
        </p:nvSpPr>
        <p:spPr>
          <a:xfrm>
            <a:off x="9614452" y="3637721"/>
            <a:ext cx="410817" cy="503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561F6D-5983-4EF6-B8E4-ADC6EE0FA740}"/>
              </a:ext>
            </a:extLst>
          </p:cNvPr>
          <p:cNvSpPr txBox="1"/>
          <p:nvPr/>
        </p:nvSpPr>
        <p:spPr>
          <a:xfrm>
            <a:off x="10860157" y="3624470"/>
            <a:ext cx="410817" cy="503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1249AA-9D36-4866-AC78-FE848AB4BAC3}"/>
              </a:ext>
            </a:extLst>
          </p:cNvPr>
          <p:cNvSpPr/>
          <p:nvPr/>
        </p:nvSpPr>
        <p:spPr>
          <a:xfrm>
            <a:off x="9488557" y="0"/>
            <a:ext cx="2703443" cy="14842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61</Words>
  <Application>Microsoft Office PowerPoint</Application>
  <PresentationFormat>寬螢幕</PresentationFormat>
  <Paragraphs>10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Web_金融情勢_金融資訊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290</cp:revision>
  <dcterms:created xsi:type="dcterms:W3CDTF">2015-11-12T05:45:30Z</dcterms:created>
  <dcterms:modified xsi:type="dcterms:W3CDTF">2022-08-02T07:42:37Z</dcterms:modified>
</cp:coreProperties>
</file>