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7"/>
  </p:notesMasterIdLst>
  <p:sldIdLst>
    <p:sldId id="332" r:id="rId2"/>
    <p:sldId id="308" r:id="rId3"/>
    <p:sldId id="344" r:id="rId4"/>
    <p:sldId id="345" r:id="rId5"/>
    <p:sldId id="346" r:id="rId6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B6C0"/>
    <a:srgbClr val="EC4855"/>
    <a:srgbClr val="FFFF00"/>
    <a:srgbClr val="5B9BD5"/>
    <a:srgbClr val="7F7F7F"/>
    <a:srgbClr val="595656"/>
    <a:srgbClr val="F39800"/>
    <a:srgbClr val="FFCD00"/>
    <a:srgbClr val="F59AA6"/>
    <a:srgbClr val="B4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3" autoAdjust="0"/>
    <p:restoredTop sz="92024" autoAdjust="0"/>
  </p:normalViewPr>
  <p:slideViewPr>
    <p:cSldViewPr snapToGrid="0">
      <p:cViewPr varScale="1">
        <p:scale>
          <a:sx n="67" d="100"/>
          <a:sy n="67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2022/4/22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E356-CC4B-452A-A1F2-4B3D45A5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8569C7-CA1D-4F74-BA11-1E166B0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09E5-F6E9-4002-B416-200E973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ADEB6DC8-2D7B-48AB-BC64-337F15A5A51F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5296A785-92E4-4AD3-A76A-03BFC22F90A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BE28287E-4A05-490E-82DF-1FF2A05C2A1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319A5F-36D4-457F-B712-6C807CC6F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DED04-71F1-48A5-8A52-4DBEEDC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C086D-B5FB-4318-B906-904E9FF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D0E9A44-5D0E-4589-AF08-AE9825FCE0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D1D999-42A0-42EB-A320-E38700DD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5" name="Shape 33">
            <a:extLst>
              <a:ext uri="{FF2B5EF4-FFF2-40B4-BE49-F238E27FC236}">
                <a16:creationId xmlns:a16="http://schemas.microsoft.com/office/drawing/2014/main" id="{5F00D053-BCE0-4464-B9B0-9A3EC6B6FDC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1324AB21-BF18-4334-9A41-BE6FF51FD3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7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F203-BA01-49AA-8726-DBD42B2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04E41-0A9F-4911-A03D-F605839E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492C-B417-4AA2-AC8E-F2C9DC9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9F85F67E-EA49-4823-8483-1CD14766E216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0D5DFD45-6FE0-4DCF-81B2-785D6E81B401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 dirty="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356C0BB0-EA9D-4C92-9E32-684DA1F9D76F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ACF79-14B4-4E78-A98B-55FBBD49D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8495-0B01-46C9-9518-93F48DEF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1B9BB-ECFE-43CA-BF6F-E74D60D2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917E-D26E-4CA1-AC33-2B652FB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63EB9-0C9A-4C94-AD51-DF2EA27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2E5B6F-4AE0-4CCB-AA87-0A8C44C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AF99411E-7977-40A1-BA0B-ED55F0DA0336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E93AE292-6344-44E3-9F0D-7EB956108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AE89DD5-C5E9-4211-8723-EC2FD5B5F6B1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48FD38DD-D3D5-4520-8210-D488179B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332"/>
            <a:ext cx="95194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7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12A1F-A1AE-4860-9D29-DE42C08A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58B9-B7D0-4B5D-915D-9DFFDF5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D2FA-0595-499D-9C2E-26217726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5AF18-7DC4-4090-AF88-C275DE97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3A2E7-A1E9-4507-9BEF-97F8617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1152F8-A157-4B94-81BC-BDD1CCA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1F00E3-EDDC-4937-A2DB-2F9E7E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357F7E1A-1801-4F34-9C80-C6E5F01786BA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807B3D66-796F-4E83-BF76-92CF67E43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7AA5E61-3123-4F6C-B5F3-ADA9E0E9580C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8F598-C881-4597-92A2-0CD45E4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F5A0B-2434-43CC-BA94-B07FC05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3413D-B270-4F56-AFEC-72C67B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hape 33">
            <a:extLst>
              <a:ext uri="{FF2B5EF4-FFF2-40B4-BE49-F238E27FC236}">
                <a16:creationId xmlns:a16="http://schemas.microsoft.com/office/drawing/2014/main" id="{90C61690-3163-4768-9BA2-467D60E9B479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7BC0F14-5A84-4A23-8567-0FDF87446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25BEE26E-BD4C-4E52-86E1-E632B99E9B38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4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936B6-5EFA-4AC8-A992-F6598655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D60BD-D33C-4145-8C61-ECB8FE3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05009-91FE-488E-AAD2-CF2A99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D7E7B-0F1D-4932-971C-1729840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6A12E-990F-4ADB-BCBD-0C7C15BE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98036-FF9A-4B5F-A084-3BCF347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8966DB-C593-4716-8D8E-B4A2AC4C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39C0B-F0A6-40B1-BC59-2790F14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80BE5908-62FF-48D4-B087-3496FFF213E3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5352D121-A30C-47E7-81E0-34DACAC08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73C91FE-5F85-4042-B014-0A99DFE6CDA0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8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C28D9-51E7-4F9F-BBFA-99D39C6F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903E7-0278-405E-84AC-0F064C7F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D6A866-60A1-447B-A014-F04CB47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6C513-A07B-472E-9B21-5B93292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CF0E-17B3-4EA7-AEDF-779E52C4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D5D2A63F-DB72-448B-A816-FFD45A157FB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DCCE0C8B-0726-49D5-A541-84D07150C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AA59A2E4-954E-453F-8B2E-40A30A1C1ABF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94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65FB4F-B518-4BC2-A35E-CEAD8C5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69359-6E83-4C14-8425-BEA4990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D3C53-B524-436E-AA97-92796D8D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AAB19-D6E3-4DB8-B796-84A77A75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Shape 407">
            <a:extLst>
              <a:ext uri="{FF2B5EF4-FFF2-40B4-BE49-F238E27FC236}">
                <a16:creationId xmlns:a16="http://schemas.microsoft.com/office/drawing/2014/main" id="{D840BA19-9F72-48FD-A436-55D40677151E}"/>
              </a:ext>
            </a:extLst>
          </p:cNvPr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凱斯整合行銷 </a:t>
            </a:r>
            <a:r>
              <a:rPr lang="zh-TW" altLang="en-US" sz="1067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 </a:t>
            </a:r>
            <a:r>
              <a:rPr lang="en-US" altLang="zh-TW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KASSER</a:t>
            </a:r>
            <a:endParaRPr sz="1333" b="1" dirty="0">
              <a:solidFill>
                <a:srgbClr val="59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77D67-F208-4918-8C2E-B2DE2C92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z="1333" b="1" kern="120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ED0E9A44-5D0E-4589-AF08-AE9825FCE06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2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39800"/>
        </a:buClr>
        <a:buFont typeface="Wingdings" panose="05000000000000000000" pitchFamily="2" charset="2"/>
        <a:buChar char="l"/>
        <a:defRPr lang="zh-TW" altLang="en-US" sz="32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8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4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0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16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E7F9C-D9DE-462A-86DE-2A5418F5E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兆豐票券</a:t>
            </a:r>
            <a:br>
              <a:rPr lang="en-US" altLang="zh-TW" dirty="0"/>
            </a:br>
            <a:r>
              <a:rPr lang="zh-TW" altLang="en-US" dirty="0"/>
              <a:t>修改項目紀錄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C442011-86F7-49FA-84E0-B8996C6F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</p:spPr>
        <p:txBody>
          <a:bodyPr/>
          <a:lstStyle/>
          <a:p>
            <a:r>
              <a:rPr lang="en-US" altLang="zh-TW" dirty="0"/>
              <a:t>2022/4/21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417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199777-A404-44B4-BAE8-B9D7E5D1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3425825"/>
            <a:ext cx="10515600" cy="442087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zh-TW" sz="4800" dirty="0"/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388758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B2B91-E1EA-4A2F-BDC8-F00C8E4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562" y="1600200"/>
            <a:ext cx="10739438" cy="2757488"/>
          </a:xfrm>
        </p:spPr>
        <p:txBody>
          <a:bodyPr>
            <a:normAutofit/>
          </a:bodyPr>
          <a:lstStyle/>
          <a:p>
            <a:r>
              <a:rPr lang="zh-TW" altLang="en-US" dirty="0"/>
              <a:t>點擊確認，無法成功新增資料：</a:t>
            </a:r>
            <a:endParaRPr lang="en-US" altLang="zh-TW" dirty="0"/>
          </a:p>
          <a:p>
            <a:r>
              <a:rPr lang="zh-TW" altLang="en-US" dirty="0"/>
              <a:t>英文頁面</a:t>
            </a:r>
            <a:r>
              <a:rPr lang="en-US" altLang="zh-TW" dirty="0"/>
              <a:t>_Annual Report</a:t>
            </a:r>
          </a:p>
          <a:p>
            <a:r>
              <a:rPr lang="zh-TW" altLang="en-US" dirty="0"/>
              <a:t>英文頁面</a:t>
            </a:r>
            <a:r>
              <a:rPr lang="en-US" altLang="zh-TW" dirty="0"/>
              <a:t>_ Financial Highlights</a:t>
            </a:r>
          </a:p>
          <a:p>
            <a:r>
              <a:rPr lang="zh-TW" altLang="en-US" dirty="0"/>
              <a:t>關於我們</a:t>
            </a:r>
            <a:r>
              <a:rPr lang="en-US" altLang="zh-TW" dirty="0"/>
              <a:t>_</a:t>
            </a:r>
            <a:r>
              <a:rPr lang="zh-TW" altLang="en-US" dirty="0"/>
              <a:t>薪酬福利</a:t>
            </a:r>
            <a:endParaRPr lang="en-US" altLang="zh-TW" dirty="0"/>
          </a:p>
          <a:p>
            <a:r>
              <a:rPr lang="en-US" altLang="zh-TW" dirty="0"/>
              <a:t>Banner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DD564-16CF-4138-9737-4DE00C7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F8987B-1918-4031-8277-76934AB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25DB56-2C89-4ED0-B635-82C65A35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28" y="2162091"/>
            <a:ext cx="3267172" cy="28165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AC6E9BA-4CCD-47D6-8B18-F2DD6EAD3369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17073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B2B91-E1EA-4A2F-BDC8-F00C8E4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562" y="1600200"/>
            <a:ext cx="10739438" cy="2114550"/>
          </a:xfrm>
        </p:spPr>
        <p:txBody>
          <a:bodyPr>
            <a:normAutofit/>
          </a:bodyPr>
          <a:lstStyle/>
          <a:p>
            <a:r>
              <a:rPr lang="zh-TW" altLang="en-US" dirty="0"/>
              <a:t>點擊選單，畫面出現</a:t>
            </a:r>
            <a:r>
              <a:rPr lang="en-US" altLang="zh-TW" dirty="0"/>
              <a:t>500</a:t>
            </a:r>
            <a:r>
              <a:rPr lang="zh-TW" altLang="en-US" dirty="0"/>
              <a:t>錯誤訊息：</a:t>
            </a:r>
            <a:endParaRPr lang="en-US" altLang="zh-TW" dirty="0"/>
          </a:p>
          <a:p>
            <a:r>
              <a:rPr lang="zh-TW" altLang="en-US" dirty="0"/>
              <a:t>法定公開揭露事項</a:t>
            </a:r>
            <a:r>
              <a:rPr lang="en-US" altLang="zh-TW" dirty="0"/>
              <a:t>_</a:t>
            </a:r>
            <a:r>
              <a:rPr lang="zh-TW" altLang="en-US" dirty="0"/>
              <a:t>財務報告</a:t>
            </a:r>
            <a:endParaRPr lang="en-US" altLang="zh-TW" dirty="0"/>
          </a:p>
          <a:p>
            <a:r>
              <a:rPr lang="zh-TW" altLang="en-US" dirty="0"/>
              <a:t>法定公開揭露事項</a:t>
            </a:r>
            <a:r>
              <a:rPr lang="en-US" altLang="zh-TW" dirty="0"/>
              <a:t>_</a:t>
            </a:r>
            <a:r>
              <a:rPr lang="zh-TW" altLang="en-US" dirty="0"/>
              <a:t>年報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DD564-16CF-4138-9737-4DE00C7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F8987B-1918-4031-8277-76934AB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390168F-E173-4838-98CE-62666AF30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78" y="3381262"/>
            <a:ext cx="3772112" cy="2011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00F52F-6093-4583-A16B-F2D426EEB0F5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72610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6B2B91-E1EA-4A2F-BDC8-F00C8E4D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2562" y="1600199"/>
            <a:ext cx="10739438" cy="3286125"/>
          </a:xfrm>
        </p:spPr>
        <p:txBody>
          <a:bodyPr>
            <a:normAutofit/>
          </a:bodyPr>
          <a:lstStyle/>
          <a:p>
            <a:r>
              <a:rPr lang="zh-TW" altLang="en-US" dirty="0"/>
              <a:t>新增失敗</a:t>
            </a:r>
            <a:endParaRPr lang="en-US" altLang="zh-TW" dirty="0"/>
          </a:p>
          <a:p>
            <a:r>
              <a:rPr lang="zh-TW" altLang="en-US" dirty="0"/>
              <a:t>關於我們</a:t>
            </a:r>
            <a:r>
              <a:rPr lang="en-US" altLang="zh-TW" dirty="0"/>
              <a:t>_</a:t>
            </a:r>
            <a:r>
              <a:rPr lang="zh-TW" altLang="en-US" dirty="0"/>
              <a:t>職缺訊息</a:t>
            </a:r>
            <a:endParaRPr lang="en-US" altLang="zh-TW" dirty="0"/>
          </a:p>
          <a:p>
            <a:r>
              <a:rPr lang="zh-TW" altLang="en-US" dirty="0"/>
              <a:t>動態消息</a:t>
            </a:r>
            <a:r>
              <a:rPr lang="en-US" altLang="zh-TW" dirty="0"/>
              <a:t>_</a:t>
            </a:r>
            <a:r>
              <a:rPr lang="zh-TW" altLang="en-US" dirty="0"/>
              <a:t>市場行情</a:t>
            </a:r>
            <a:endParaRPr lang="en-US" altLang="zh-TW" dirty="0"/>
          </a:p>
          <a:p>
            <a:r>
              <a:rPr lang="zh-TW" altLang="en-US" dirty="0"/>
              <a:t>動態消息</a:t>
            </a:r>
            <a:r>
              <a:rPr lang="en-US" altLang="zh-TW" dirty="0"/>
              <a:t>_</a:t>
            </a:r>
            <a:r>
              <a:rPr lang="zh-TW" altLang="en-US" dirty="0"/>
              <a:t>公司訊息</a:t>
            </a:r>
            <a:endParaRPr lang="en-US" altLang="zh-TW" dirty="0"/>
          </a:p>
          <a:p>
            <a:r>
              <a:rPr lang="zh-TW" altLang="en-US" dirty="0"/>
              <a:t>動態消息</a:t>
            </a:r>
            <a:r>
              <a:rPr lang="en-US" altLang="zh-TW" dirty="0"/>
              <a:t>_</a:t>
            </a:r>
            <a:r>
              <a:rPr lang="zh-TW" altLang="en-US" dirty="0"/>
              <a:t>政策宣導</a:t>
            </a:r>
            <a:endParaRPr lang="en-US" altLang="zh-TW" dirty="0"/>
          </a:p>
          <a:p>
            <a:r>
              <a:rPr lang="zh-TW" altLang="en-US" dirty="0"/>
              <a:t>動態消息</a:t>
            </a:r>
            <a:r>
              <a:rPr lang="en-US" altLang="zh-TW" dirty="0"/>
              <a:t>_</a:t>
            </a:r>
            <a:r>
              <a:rPr lang="zh-TW" altLang="en-US" dirty="0"/>
              <a:t>友善連結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DD564-16CF-4138-9737-4DE00C7F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2F8987B-1918-4031-8277-76934AB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後台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FB51CA-21BE-49E4-8B9C-449C2772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09" y="2433427"/>
            <a:ext cx="5058481" cy="301984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8E267BF-F2D3-4139-977B-F74BC0F8D0E6}"/>
              </a:ext>
            </a:extLst>
          </p:cNvPr>
          <p:cNvSpPr/>
          <p:nvPr/>
        </p:nvSpPr>
        <p:spPr>
          <a:xfrm>
            <a:off x="9386888" y="0"/>
            <a:ext cx="2805112" cy="11572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194079480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29895</TotalTime>
  <Words>104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Quattrocento Sans</vt:lpstr>
      <vt:lpstr>微軟正黑體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後台</vt:lpstr>
      <vt:lpstr>後台</vt:lpstr>
      <vt:lpstr>後台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鍾綺芳</cp:lastModifiedBy>
  <cp:revision>1363</cp:revision>
  <cp:lastPrinted>2018-11-22T06:25:49Z</cp:lastPrinted>
  <dcterms:created xsi:type="dcterms:W3CDTF">2015-11-12T05:45:30Z</dcterms:created>
  <dcterms:modified xsi:type="dcterms:W3CDTF">2022-04-22T01:41:12Z</dcterms:modified>
</cp:coreProperties>
</file>