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notesMasterIdLst>
    <p:notesMasterId r:id="rId5"/>
  </p:notesMasterIdLst>
  <p:sldIdLst>
    <p:sldId id="332" r:id="rId2"/>
    <p:sldId id="308" r:id="rId3"/>
    <p:sldId id="352" r:id="rId4"/>
  </p:sldIdLst>
  <p:sldSz cx="12192000" cy="6858000"/>
  <p:notesSz cx="6811963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B6C0"/>
    <a:srgbClr val="EC4855"/>
    <a:srgbClr val="FFFF00"/>
    <a:srgbClr val="5B9BD5"/>
    <a:srgbClr val="7F7F7F"/>
    <a:srgbClr val="595656"/>
    <a:srgbClr val="F39800"/>
    <a:srgbClr val="FFCD00"/>
    <a:srgbClr val="F59AA6"/>
    <a:srgbClr val="B4D7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3" autoAdjust="0"/>
    <p:restoredTop sz="95550" autoAdjust="0"/>
  </p:normalViewPr>
  <p:slideViewPr>
    <p:cSldViewPr snapToGrid="0">
      <p:cViewPr>
        <p:scale>
          <a:sx n="66" d="100"/>
          <a:sy n="66" d="100"/>
        </p:scale>
        <p:origin x="10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1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FBDC9-813E-4499-A4C6-70AEF710FC7E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51851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8536" y="9446678"/>
            <a:ext cx="2951851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5A175-908F-4519-9035-F244BEC78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17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AE356-CC4B-452A-A1F2-4B3D45A55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0727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8569C7-CA1D-4F74-BA11-1E166B010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434" y="591419"/>
            <a:ext cx="3600000" cy="14400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0A09E5-F6E9-4002-B416-200E973E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hape 10">
            <a:extLst>
              <a:ext uri="{FF2B5EF4-FFF2-40B4-BE49-F238E27FC236}">
                <a16:creationId xmlns:a16="http://schemas.microsoft.com/office/drawing/2014/main" id="{ADEB6DC8-2D7B-48AB-BC64-337F15A5A51F}"/>
              </a:ext>
            </a:extLst>
          </p:cNvPr>
          <p:cNvCxnSpPr/>
          <p:nvPr userDrawn="1"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1">
            <a:extLst>
              <a:ext uri="{FF2B5EF4-FFF2-40B4-BE49-F238E27FC236}">
                <a16:creationId xmlns:a16="http://schemas.microsoft.com/office/drawing/2014/main" id="{5296A785-92E4-4AD3-A76A-03BFC22F90AD}"/>
              </a:ext>
            </a:extLst>
          </p:cNvPr>
          <p:cNvSpPr/>
          <p:nvPr userDrawn="1"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 dirty="0">
              <a:latin typeface="+mn-ea"/>
              <a:ea typeface="+mn-ea"/>
            </a:endParaRPr>
          </a:p>
        </p:txBody>
      </p:sp>
      <p:sp>
        <p:nvSpPr>
          <p:cNvPr id="9" name="Shape 11">
            <a:extLst>
              <a:ext uri="{FF2B5EF4-FFF2-40B4-BE49-F238E27FC236}">
                <a16:creationId xmlns:a16="http://schemas.microsoft.com/office/drawing/2014/main" id="{BE28287E-4A05-490E-82DF-1FF2A05C2A1D}"/>
              </a:ext>
            </a:extLst>
          </p:cNvPr>
          <p:cNvSpPr/>
          <p:nvPr userDrawn="1"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lIns="121900" tIns="121900" rIns="121900" bIns="121900" anchor="ctr" anchorCtr="0">
            <a:noAutofit/>
          </a:bodyPr>
          <a:lstStyle/>
          <a:p>
            <a:pPr defTabSz="1219170"/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0319A5F-36D4-457F-B712-6C807CC6FA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78590" y="4690667"/>
            <a:ext cx="608207" cy="42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9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4DED04-71F1-48A5-8A52-4DBEEDC54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3200" b="0" i="0" u="none" strike="noStrike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1pPr>
            <a:lvl2pPr marL="6858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800" b="0" i="0" u="none" strike="noStrike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2pPr>
            <a:lvl3pPr marL="11430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3pPr>
            <a:lvl4pPr marL="16002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000" b="0" i="0" u="none" strike="noStrike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4pPr>
            <a:lvl5pPr marL="20574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1600" b="0" i="0" u="none" strike="noStrike" cap="none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C086D-B5FB-4318-B906-904E9FFD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ED0E9A44-5D0E-4589-AF08-AE9825FCE06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1D1D999-42A0-42EB-A320-E38700DD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40"/>
            <a:ext cx="10515600" cy="829184"/>
          </a:xfrm>
        </p:spPr>
        <p:txBody>
          <a:bodyPr>
            <a:normAutofit/>
          </a:bodyPr>
          <a:lstStyle>
            <a:lvl1pPr>
              <a:defRPr sz="3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5" name="Shape 33">
            <a:extLst>
              <a:ext uri="{FF2B5EF4-FFF2-40B4-BE49-F238E27FC236}">
                <a16:creationId xmlns:a16="http://schemas.microsoft.com/office/drawing/2014/main" id="{5F00D053-BCE0-4464-B9B0-9A3EC6B6FDC2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" name="Picture 3">
            <a:extLst>
              <a:ext uri="{FF2B5EF4-FFF2-40B4-BE49-F238E27FC236}">
                <a16:creationId xmlns:a16="http://schemas.microsoft.com/office/drawing/2014/main" id="{1324AB21-BF18-4334-9A41-BE6FF51FD3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3750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6F203-BA01-49AA-8726-DBD42B27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C04E41-0A9F-4911-A03D-F605839E1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97492C-B417-4AA2-AC8E-F2C9DC9B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hape 10">
            <a:extLst>
              <a:ext uri="{FF2B5EF4-FFF2-40B4-BE49-F238E27FC236}">
                <a16:creationId xmlns:a16="http://schemas.microsoft.com/office/drawing/2014/main" id="{9F85F67E-EA49-4823-8483-1CD14766E216}"/>
              </a:ext>
            </a:extLst>
          </p:cNvPr>
          <p:cNvCxnSpPr/>
          <p:nvPr userDrawn="1"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1">
            <a:extLst>
              <a:ext uri="{FF2B5EF4-FFF2-40B4-BE49-F238E27FC236}">
                <a16:creationId xmlns:a16="http://schemas.microsoft.com/office/drawing/2014/main" id="{0D5DFD45-6FE0-4DCF-81B2-785D6E81B401}"/>
              </a:ext>
            </a:extLst>
          </p:cNvPr>
          <p:cNvSpPr/>
          <p:nvPr userDrawn="1"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 dirty="0">
              <a:latin typeface="+mn-ea"/>
              <a:ea typeface="+mn-ea"/>
            </a:endParaRPr>
          </a:p>
        </p:txBody>
      </p:sp>
      <p:sp>
        <p:nvSpPr>
          <p:cNvPr id="9" name="Shape 11">
            <a:extLst>
              <a:ext uri="{FF2B5EF4-FFF2-40B4-BE49-F238E27FC236}">
                <a16:creationId xmlns:a16="http://schemas.microsoft.com/office/drawing/2014/main" id="{356C0BB0-EA9D-4C92-9E32-684DA1F9D76F}"/>
              </a:ext>
            </a:extLst>
          </p:cNvPr>
          <p:cNvSpPr/>
          <p:nvPr userDrawn="1"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lIns="121900" tIns="121900" rIns="121900" bIns="121900" anchor="ctr" anchorCtr="0">
            <a:noAutofit/>
          </a:bodyPr>
          <a:lstStyle/>
          <a:p>
            <a:pPr defTabSz="1219170"/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39ACF79-14B4-4E78-A98B-55FBBD49DC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78590" y="4690667"/>
            <a:ext cx="608207" cy="42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CB8495-0B01-46C9-9518-93F48DEF2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E1B9BB-ECFE-43CA-BF6F-E74D60D20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D5917E-D26E-4CA1-AC33-2B652FB7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E63EB9-0C9A-4C94-AD51-DF2EA27C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2E5B6F-4AE0-4CCB-AA87-0A8C44C2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hape 33">
            <a:extLst>
              <a:ext uri="{FF2B5EF4-FFF2-40B4-BE49-F238E27FC236}">
                <a16:creationId xmlns:a16="http://schemas.microsoft.com/office/drawing/2014/main" id="{AF99411E-7977-40A1-BA0B-ED55F0DA0336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E93AE292-6344-44E3-9F0D-7EB956108A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2AE89DD5-C5E9-4211-8723-EC2FD5B5F6B1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9519400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endParaRPr lang="zh-TW" altLang="en-US" dirty="0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48FD38DD-D3D5-4520-8210-D488179B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332"/>
            <a:ext cx="9519400" cy="829184"/>
          </a:xfrm>
        </p:spPr>
        <p:txBody>
          <a:bodyPr>
            <a:normAutofit/>
          </a:bodyPr>
          <a:lstStyle>
            <a:lvl1pPr>
              <a:defRPr sz="3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576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212A1F-A1AE-4860-9D29-DE42C08AD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D858B9-B7D0-4B5D-915D-9DFFDF5B1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C32D2FA-0595-499D-9C2E-262177265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35AF18-7DC4-4090-AF88-C275DE977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83A2E7-A1E9-4507-9BEF-97F86179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71152F8-A157-4B94-81BC-BDD1CCAA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C1F00E3-EDDC-4937-A2DB-2F9E7EF1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hape 33">
            <a:extLst>
              <a:ext uri="{FF2B5EF4-FFF2-40B4-BE49-F238E27FC236}">
                <a16:creationId xmlns:a16="http://schemas.microsoft.com/office/drawing/2014/main" id="{357F7E1A-1801-4F34-9C80-C6E5F01786BA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1" name="Picture 3">
            <a:extLst>
              <a:ext uri="{FF2B5EF4-FFF2-40B4-BE49-F238E27FC236}">
                <a16:creationId xmlns:a16="http://schemas.microsoft.com/office/drawing/2014/main" id="{807B3D66-796F-4E83-BF76-92CF67E435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57AA5E61-3123-4F6C-B5F3-ADA9E0E9580C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9519400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56217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488F598-C881-4597-92A2-0CD45E49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C4F5A0B-2434-43CC-BA94-B07FC052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B3413D-B270-4F56-AFEC-72C67B54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6" name="Shape 33">
            <a:extLst>
              <a:ext uri="{FF2B5EF4-FFF2-40B4-BE49-F238E27FC236}">
                <a16:creationId xmlns:a16="http://schemas.microsoft.com/office/drawing/2014/main" id="{90C61690-3163-4768-9BA2-467D60E9B479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" name="Picture 3">
            <a:extLst>
              <a:ext uri="{FF2B5EF4-FFF2-40B4-BE49-F238E27FC236}">
                <a16:creationId xmlns:a16="http://schemas.microsoft.com/office/drawing/2014/main" id="{87BC0F14-5A84-4A23-8567-0FDF87446B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25BEE26E-BD4C-4E52-86E1-E632B99E9B38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9519400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4947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DB936B6-5EFA-4AC8-A992-F6598655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1ED60BD-D33C-4145-8C61-ECB8FE30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505009-91FE-488E-AAD2-CF2A992C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79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5D7E7B-0F1D-4932-971C-1729840B2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A6A12E-990F-4ADB-BCBD-0C7C15BE1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D98036-FF9A-4B5F-A084-3BCF3477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8966DB-C593-4716-8D8E-B4A2AC4C0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E39C0B-F0A6-40B1-BC59-2790F148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hape 33">
            <a:extLst>
              <a:ext uri="{FF2B5EF4-FFF2-40B4-BE49-F238E27FC236}">
                <a16:creationId xmlns:a16="http://schemas.microsoft.com/office/drawing/2014/main" id="{80BE5908-62FF-48D4-B087-3496FFF213E3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5352D121-A30C-47E7-81E0-34DACAC082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373C91FE-5F85-4042-B014-0A99DFE6CDA0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2582325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8181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A9C28D9-51E7-4F9F-BBFA-99D39C6F8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4903E7-0278-405E-84AC-0F064C7F9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D6A866-60A1-447B-A014-F04CB47D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66C513-A07B-472E-9B21-5B93292D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5CCF0E-17B3-4EA7-AEDF-779E52C4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hape 33">
            <a:extLst>
              <a:ext uri="{FF2B5EF4-FFF2-40B4-BE49-F238E27FC236}">
                <a16:creationId xmlns:a16="http://schemas.microsoft.com/office/drawing/2014/main" id="{D5D2A63F-DB72-448B-A816-FFD45A157FB2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DCCE0C8B-0726-49D5-A541-84D07150C3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AA59A2E4-954E-453F-8B2E-40A30A1C1ABF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2582325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44946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A65FB4F-B518-4BC2-A35E-CEAD8C52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E69359-6E83-4C14-8425-BEA49904E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AD3C53-B524-436E-AA97-92796D8D2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2AAB19-D6E3-4DB8-B796-84A77A75E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Shape 407">
            <a:extLst>
              <a:ext uri="{FF2B5EF4-FFF2-40B4-BE49-F238E27FC236}">
                <a16:creationId xmlns:a16="http://schemas.microsoft.com/office/drawing/2014/main" id="{D840BA19-9F72-48FD-A436-55D40677151E}"/>
              </a:ext>
            </a:extLst>
          </p:cNvPr>
          <p:cNvSpPr/>
          <p:nvPr userDrawn="1"/>
        </p:nvSpPr>
        <p:spPr>
          <a:xfrm>
            <a:off x="-5719" y="6546575"/>
            <a:ext cx="12192000" cy="324477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zh-TW" altLang="en-US" sz="1333" b="1" dirty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凱斯整合行銷 </a:t>
            </a:r>
            <a:r>
              <a:rPr lang="zh-TW" altLang="en-US" sz="1067" b="1" dirty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│ </a:t>
            </a:r>
            <a:r>
              <a:rPr lang="en-US" altLang="zh-TW" sz="1333" b="1" dirty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KASSER</a:t>
            </a:r>
            <a:endParaRPr sz="1333" b="1" dirty="0">
              <a:solidFill>
                <a:srgbClr val="59565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A77D67-F208-4918-8C2E-B2DE2C927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altLang="zh-TW" sz="1333" b="1" kern="1200" smtClean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fld id="{ED0E9A44-5D0E-4589-AF08-AE9825FCE061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227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39800"/>
        </a:buClr>
        <a:buFont typeface="Wingdings" panose="05000000000000000000" pitchFamily="2" charset="2"/>
        <a:buChar char="l"/>
        <a:defRPr lang="zh-TW" altLang="en-US" sz="32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39800"/>
        </a:buClr>
        <a:buFont typeface="Wingdings" panose="05000000000000000000" pitchFamily="2" charset="2"/>
        <a:buChar char="l"/>
        <a:defRPr lang="zh-TW" altLang="en-US" sz="28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39800"/>
        </a:buClr>
        <a:buFont typeface="Wingdings" panose="05000000000000000000" pitchFamily="2" charset="2"/>
        <a:buChar char="l"/>
        <a:defRPr lang="zh-TW" altLang="en-US" sz="24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39800"/>
        </a:buClr>
        <a:buFont typeface="Wingdings" panose="05000000000000000000" pitchFamily="2" charset="2"/>
        <a:buChar char="l"/>
        <a:defRPr lang="zh-TW" altLang="en-US" sz="20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39800"/>
        </a:buClr>
        <a:buFont typeface="Wingdings" panose="05000000000000000000" pitchFamily="2" charset="2"/>
        <a:buChar char="l"/>
        <a:defRPr lang="zh-TW" altLang="en-US" sz="16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CE7F9C-D9DE-462A-86DE-2A5418F5E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兆豐票券</a:t>
            </a:r>
            <a:br>
              <a:rPr lang="en-US" altLang="zh-TW" dirty="0"/>
            </a:br>
            <a:r>
              <a:rPr lang="zh-TW" altLang="en-US" dirty="0"/>
              <a:t>修改項目紀錄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442011-86F7-49FA-84E0-B8996C6F2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7342" y="5046188"/>
            <a:ext cx="3600000" cy="1440000"/>
          </a:xfrm>
        </p:spPr>
        <p:txBody>
          <a:bodyPr/>
          <a:lstStyle/>
          <a:p>
            <a:r>
              <a:rPr lang="en-US" altLang="zh-TW" dirty="0"/>
              <a:t>2022/5/5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417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199777-A404-44B4-BAE8-B9D7E5D16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3425825"/>
            <a:ext cx="10515600" cy="442087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zh-TW" sz="4800" dirty="0"/>
              <a:t>Vic</a:t>
            </a:r>
          </a:p>
        </p:txBody>
      </p:sp>
    </p:spTree>
    <p:extLst>
      <p:ext uri="{BB962C8B-B14F-4D97-AF65-F5344CB8AC3E}">
        <p14:creationId xmlns:p14="http://schemas.microsoft.com/office/powerpoint/2010/main" val="388758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E1FE95-AEF5-42DE-BB3F-962408EB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957409D7-CAC0-4FC5-871C-8B541737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後台</a:t>
            </a:r>
            <a:r>
              <a:rPr lang="en-US" altLang="zh-TW" dirty="0"/>
              <a:t>_</a:t>
            </a:r>
            <a:r>
              <a:rPr lang="zh-TW" altLang="en-US" dirty="0"/>
              <a:t>業務簡介</a:t>
            </a:r>
            <a:r>
              <a:rPr lang="en-US" altLang="zh-TW" dirty="0"/>
              <a:t>_</a:t>
            </a:r>
            <a:r>
              <a:rPr lang="zh-TW" altLang="en-US" dirty="0"/>
              <a:t>列表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14B5542-CD57-4CDF-8D93-BB7D92AB7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53" y="2183624"/>
            <a:ext cx="9147399" cy="4217175"/>
          </a:xfrm>
          <a:prstGeom prst="rect">
            <a:avLst/>
          </a:prstGeom>
        </p:spPr>
      </p:pic>
      <p:sp>
        <p:nvSpPr>
          <p:cNvPr id="9" name="內容版面配置區 1">
            <a:extLst>
              <a:ext uri="{FF2B5EF4-FFF2-40B4-BE49-F238E27FC236}">
                <a16:creationId xmlns:a16="http://schemas.microsoft.com/office/drawing/2014/main" id="{720EB64B-6080-497F-A59C-27339EB0F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2454" y="1614610"/>
            <a:ext cx="10477500" cy="56038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名稱改為以下標記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8203086-409A-40BC-8554-3A9AA5C6BC78}"/>
              </a:ext>
            </a:extLst>
          </p:cNvPr>
          <p:cNvSpPr txBox="1"/>
          <p:nvPr/>
        </p:nvSpPr>
        <p:spPr>
          <a:xfrm>
            <a:off x="5121520" y="5423755"/>
            <a:ext cx="1077057" cy="308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494BAC2-FD25-41D2-9EC6-F0BE474D01B3}"/>
              </a:ext>
            </a:extLst>
          </p:cNvPr>
          <p:cNvSpPr txBox="1"/>
          <p:nvPr/>
        </p:nvSpPr>
        <p:spPr>
          <a:xfrm>
            <a:off x="5095142" y="4271963"/>
            <a:ext cx="769327" cy="3615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03D712A-D97A-459D-81D3-64709A7D0973}"/>
              </a:ext>
            </a:extLst>
          </p:cNvPr>
          <p:cNvSpPr txBox="1"/>
          <p:nvPr/>
        </p:nvSpPr>
        <p:spPr>
          <a:xfrm>
            <a:off x="5077558" y="3902686"/>
            <a:ext cx="1068265" cy="29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3EA7F5A-CF2E-4AA2-B396-0DF02C0EA675}"/>
              </a:ext>
            </a:extLst>
          </p:cNvPr>
          <p:cNvSpPr txBox="1"/>
          <p:nvPr/>
        </p:nvSpPr>
        <p:spPr>
          <a:xfrm>
            <a:off x="3213588" y="2575048"/>
            <a:ext cx="1385888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2FD2BAB-DE16-443E-AC23-64F926C93AAA}"/>
              </a:ext>
            </a:extLst>
          </p:cNvPr>
          <p:cNvSpPr txBox="1"/>
          <p:nvPr/>
        </p:nvSpPr>
        <p:spPr>
          <a:xfrm>
            <a:off x="1578219" y="4861048"/>
            <a:ext cx="1385888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5" name="內容版面配置區 1">
            <a:extLst>
              <a:ext uri="{FF2B5EF4-FFF2-40B4-BE49-F238E27FC236}">
                <a16:creationId xmlns:a16="http://schemas.microsoft.com/office/drawing/2014/main" id="{AB9B7C8F-9B91-4695-9C85-BA99B0268AAB}"/>
              </a:ext>
            </a:extLst>
          </p:cNvPr>
          <p:cNvSpPr txBox="1">
            <a:spLocks/>
          </p:cNvSpPr>
          <p:nvPr/>
        </p:nvSpPr>
        <p:spPr>
          <a:xfrm>
            <a:off x="4595446" y="2874841"/>
            <a:ext cx="2130669" cy="33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kern="1200" cap="none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Quattrocento Sans"/>
                <a:rtl val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kern="1200" cap="none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Quattrocento Sans"/>
                <a:rtl val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kern="1200" cap="none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Quattrocento Sans"/>
                <a:rtl val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kern="1200" cap="none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Quattrocento Sans"/>
                <a:rtl val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kern="1200" cap="none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Quattrocento Sans"/>
                <a:rtl val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TW" altLang="en-US" sz="1600" dirty="0">
                <a:solidFill>
                  <a:srgbClr val="FF0000"/>
                </a:solidFill>
              </a:rPr>
              <a:t>名稱改為「永續發展」</a:t>
            </a:r>
          </a:p>
        </p:txBody>
      </p:sp>
      <p:sp>
        <p:nvSpPr>
          <p:cNvPr id="16" name="內容版面配置區 1">
            <a:extLst>
              <a:ext uri="{FF2B5EF4-FFF2-40B4-BE49-F238E27FC236}">
                <a16:creationId xmlns:a16="http://schemas.microsoft.com/office/drawing/2014/main" id="{1863884B-62BF-486F-A688-F471F4453C15}"/>
              </a:ext>
            </a:extLst>
          </p:cNvPr>
          <p:cNvSpPr txBox="1">
            <a:spLocks/>
          </p:cNvSpPr>
          <p:nvPr/>
        </p:nvSpPr>
        <p:spPr>
          <a:xfrm>
            <a:off x="6172199" y="3888887"/>
            <a:ext cx="2136531" cy="334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kern="1200" cap="none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Quattrocento Sans"/>
                <a:rtl val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kern="1200" cap="none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Quattrocento Sans"/>
                <a:rtl val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kern="1200" cap="none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Quattrocento Sans"/>
                <a:rtl val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kern="1200" cap="none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Quattrocento Sans"/>
                <a:rtl val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kern="1200" cap="none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Quattrocento Sans"/>
                <a:rtl val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TW" altLang="en-US" sz="1600" dirty="0">
                <a:solidFill>
                  <a:srgbClr val="FF0000"/>
                </a:solidFill>
              </a:rPr>
              <a:t>名稱改為「政策及規範」</a:t>
            </a:r>
          </a:p>
        </p:txBody>
      </p:sp>
      <p:sp>
        <p:nvSpPr>
          <p:cNvPr id="17" name="內容版面配置區 1">
            <a:extLst>
              <a:ext uri="{FF2B5EF4-FFF2-40B4-BE49-F238E27FC236}">
                <a16:creationId xmlns:a16="http://schemas.microsoft.com/office/drawing/2014/main" id="{67F5C8D7-1A3F-47F3-BAE7-EA7E4824B86B}"/>
              </a:ext>
            </a:extLst>
          </p:cNvPr>
          <p:cNvSpPr txBox="1">
            <a:spLocks/>
          </p:cNvSpPr>
          <p:nvPr/>
        </p:nvSpPr>
        <p:spPr>
          <a:xfrm>
            <a:off x="5928945" y="4305056"/>
            <a:ext cx="2538047" cy="33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kern="1200" cap="none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Quattrocento Sans"/>
                <a:rtl val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kern="1200" cap="none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Quattrocento Sans"/>
                <a:rtl val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kern="1200" cap="none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Quattrocento Sans"/>
                <a:rtl val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kern="1200" cap="none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Quattrocento Sans"/>
                <a:rtl val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kern="1200" cap="none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Quattrocento Sans"/>
                <a:rtl val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TW" altLang="en-US" sz="1600" dirty="0">
                <a:solidFill>
                  <a:srgbClr val="FF0000"/>
                </a:solidFill>
              </a:rPr>
              <a:t>名稱改為「年度執行情形」</a:t>
            </a:r>
          </a:p>
        </p:txBody>
      </p:sp>
      <p:sp>
        <p:nvSpPr>
          <p:cNvPr id="18" name="內容版面配置區 1">
            <a:extLst>
              <a:ext uri="{FF2B5EF4-FFF2-40B4-BE49-F238E27FC236}">
                <a16:creationId xmlns:a16="http://schemas.microsoft.com/office/drawing/2014/main" id="{229A7D14-36BA-4BD9-AAB3-864974A8B8E4}"/>
              </a:ext>
            </a:extLst>
          </p:cNvPr>
          <p:cNvSpPr txBox="1">
            <a:spLocks/>
          </p:cNvSpPr>
          <p:nvPr/>
        </p:nvSpPr>
        <p:spPr>
          <a:xfrm>
            <a:off x="6195645" y="5468571"/>
            <a:ext cx="2538047" cy="33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kern="1200" cap="none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Quattrocento Sans"/>
                <a:rtl val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kern="1200" cap="none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Quattrocento Sans"/>
                <a:rtl val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kern="1200" cap="none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Quattrocento Sans"/>
                <a:rtl val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kern="1200" cap="none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Quattrocento Sans"/>
                <a:rtl val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kern="1200" cap="none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Quattrocento Sans"/>
                <a:rtl val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TW" altLang="en-US" sz="1600" dirty="0">
                <a:solidFill>
                  <a:srgbClr val="FF0000"/>
                </a:solidFill>
              </a:rPr>
              <a:t>名稱改為「報告書」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A818B0-3AF1-4E29-911E-8F9386640D6E}"/>
              </a:ext>
            </a:extLst>
          </p:cNvPr>
          <p:cNvSpPr/>
          <p:nvPr/>
        </p:nvSpPr>
        <p:spPr>
          <a:xfrm>
            <a:off x="9386888" y="0"/>
            <a:ext cx="2805112" cy="11572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3124885333"/>
      </p:ext>
    </p:extLst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30297</TotalTime>
  <Words>55</Words>
  <Application>Microsoft Office PowerPoint</Application>
  <PresentationFormat>寬螢幕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Quattrocento Sans</vt:lpstr>
      <vt:lpstr>微軟正黑體</vt:lpstr>
      <vt:lpstr>新細明體</vt:lpstr>
      <vt:lpstr>Arial</vt:lpstr>
      <vt:lpstr>Calibri</vt:lpstr>
      <vt:lpstr>Wingdings</vt:lpstr>
      <vt:lpstr>自訂設計</vt:lpstr>
      <vt:lpstr>兆豐票券 修改項目紀錄</vt:lpstr>
      <vt:lpstr>PowerPoint 簡報</vt:lpstr>
      <vt:lpstr>後台_業務簡介_列表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肯尼</dc:creator>
  <cp:lastModifiedBy>鍾綺芳</cp:lastModifiedBy>
  <cp:revision>1394</cp:revision>
  <cp:lastPrinted>2018-11-22T06:25:49Z</cp:lastPrinted>
  <dcterms:created xsi:type="dcterms:W3CDTF">2015-11-12T05:45:30Z</dcterms:created>
  <dcterms:modified xsi:type="dcterms:W3CDTF">2022-05-06T10:55:39Z</dcterms:modified>
</cp:coreProperties>
</file>