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9" r:id="rId3"/>
    <p:sldId id="282" r:id="rId4"/>
    <p:sldId id="280" r:id="rId5"/>
    <p:sldId id="276" r:id="rId6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370" autoAdjust="0"/>
  </p:normalViewPr>
  <p:slideViewPr>
    <p:cSldViewPr snapToGrid="0">
      <p:cViewPr varScale="1">
        <p:scale>
          <a:sx n="68" d="100"/>
          <a:sy n="68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0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1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56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altLang="zh-TW" sz="4800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5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D54189-4308-4446-BC3A-D738C088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372F899-19B2-4B3C-969D-2BD2D7CF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6651171" cy="82918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Web_</a:t>
            </a:r>
            <a:r>
              <a:rPr lang="zh-TW" altLang="en-US" dirty="0"/>
              <a:t>動態消息</a:t>
            </a:r>
            <a:r>
              <a:rPr lang="en-US" altLang="zh-TW" dirty="0"/>
              <a:t>_</a:t>
            </a:r>
            <a:r>
              <a:rPr lang="zh-TW" altLang="en-US" dirty="0"/>
              <a:t>公司訊息</a:t>
            </a:r>
            <a:r>
              <a:rPr lang="en-US" altLang="zh-TW" dirty="0"/>
              <a:t>_</a:t>
            </a:r>
            <a:r>
              <a:rPr lang="zh-TW" altLang="en-US" dirty="0"/>
              <a:t>內容頁</a:t>
            </a:r>
          </a:p>
        </p:txBody>
      </p:sp>
      <p:sp>
        <p:nvSpPr>
          <p:cNvPr id="73" name="文字版面配置區 1">
            <a:extLst>
              <a:ext uri="{FF2B5EF4-FFF2-40B4-BE49-F238E27FC236}">
                <a16:creationId xmlns:a16="http://schemas.microsoft.com/office/drawing/2014/main" id="{791ABD51-8ADE-4666-93E7-4DDE079B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153" y="1548403"/>
            <a:ext cx="8739261" cy="77276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Banner</a:t>
            </a:r>
            <a:r>
              <a:rPr lang="zh-TW" altLang="en-US" sz="1800" dirty="0"/>
              <a:t>圖片替換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2A3B32-5AE6-4285-9C8E-8747ED29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830"/>
            <a:ext cx="12192000" cy="20980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8D26426-2731-4DB6-80FF-503B1303D0E1}"/>
              </a:ext>
            </a:extLst>
          </p:cNvPr>
          <p:cNvSpPr/>
          <p:nvPr/>
        </p:nvSpPr>
        <p:spPr>
          <a:xfrm>
            <a:off x="9453489" y="0"/>
            <a:ext cx="2738511" cy="1463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364511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D54189-4308-4446-BC3A-D738C088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372F899-19B2-4B3C-969D-2BD2D7CF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9"/>
            <a:ext cx="10091057" cy="872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CMS_</a:t>
            </a:r>
            <a:r>
              <a:rPr lang="zh-TW" altLang="en-US" sz="2800" dirty="0"/>
              <a:t>權限</a:t>
            </a:r>
            <a:r>
              <a:rPr lang="en-US" altLang="zh-TW" sz="2800" dirty="0"/>
              <a:t>_</a:t>
            </a:r>
            <a:r>
              <a:rPr lang="zh-TW" altLang="en-US" sz="2800" dirty="0"/>
              <a:t>使用者</a:t>
            </a:r>
            <a:r>
              <a:rPr lang="en-US" altLang="zh-TW" sz="2800" dirty="0"/>
              <a:t>_</a:t>
            </a:r>
            <a:r>
              <a:rPr lang="zh-TW" altLang="en-US" sz="2800" dirty="0"/>
              <a:t>新增</a:t>
            </a:r>
            <a:br>
              <a:rPr lang="en-US" altLang="zh-TW" sz="2800" dirty="0"/>
            </a:br>
            <a:r>
              <a:rPr lang="en-US" altLang="zh-TW" sz="2800" dirty="0"/>
              <a:t>CMS_</a:t>
            </a:r>
            <a:r>
              <a:rPr lang="zh-TW" altLang="en-US" sz="2800" dirty="0"/>
              <a:t>使用者資料</a:t>
            </a:r>
            <a:r>
              <a:rPr lang="en-US" altLang="zh-TW" sz="2800" dirty="0"/>
              <a:t>_</a:t>
            </a:r>
            <a:r>
              <a:rPr lang="zh-TW" altLang="en-US" sz="2800" dirty="0"/>
              <a:t>修改密碼</a:t>
            </a:r>
          </a:p>
        </p:txBody>
      </p:sp>
      <p:sp>
        <p:nvSpPr>
          <p:cNvPr id="73" name="文字版面配置區 1">
            <a:extLst>
              <a:ext uri="{FF2B5EF4-FFF2-40B4-BE49-F238E27FC236}">
                <a16:creationId xmlns:a16="http://schemas.microsoft.com/office/drawing/2014/main" id="{791ABD51-8ADE-4666-93E7-4DDE079B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154" y="1548403"/>
            <a:ext cx="9686486" cy="585197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「密碼、密碼確認、舊密碼、新密碼」欄位，改為限制「最少輸入</a:t>
            </a:r>
            <a:r>
              <a:rPr lang="en-US" altLang="zh-TW" sz="1400" dirty="0"/>
              <a:t>12</a:t>
            </a:r>
            <a:r>
              <a:rPr lang="zh-TW" altLang="en-US" sz="1400" dirty="0"/>
              <a:t>位」</a:t>
            </a:r>
            <a:r>
              <a:rPr lang="en-US" altLang="zh-TW" sz="1400" dirty="0"/>
              <a:t>(</a:t>
            </a:r>
            <a:r>
              <a:rPr lang="zh-TW" altLang="en-US" sz="1400" dirty="0"/>
              <a:t>最大長度維持現有的</a:t>
            </a:r>
            <a:r>
              <a:rPr lang="en-US" altLang="zh-TW" sz="1400" dirty="0"/>
              <a:t>16</a:t>
            </a:r>
            <a:r>
              <a:rPr lang="zh-TW" altLang="en-US" sz="1400" dirty="0"/>
              <a:t>位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23B50786-FE38-410B-9107-8E2BBCB3C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730"/>
          <a:stretch/>
        </p:blipFill>
        <p:spPr>
          <a:xfrm>
            <a:off x="919760" y="2220452"/>
            <a:ext cx="10559699" cy="190039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E06A76F-85E3-4B1B-A2B4-8D135BD1614F}"/>
              </a:ext>
            </a:extLst>
          </p:cNvPr>
          <p:cNvSpPr txBox="1"/>
          <p:nvPr/>
        </p:nvSpPr>
        <p:spPr>
          <a:xfrm>
            <a:off x="1384662" y="3048000"/>
            <a:ext cx="1011936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5CFF22-912C-42E7-8AC6-0A7E5D30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0" y="4273417"/>
            <a:ext cx="6188826" cy="195321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BC78A1-2785-4802-8BBA-1A7CD5FCCD2C}"/>
              </a:ext>
            </a:extLst>
          </p:cNvPr>
          <p:cNvSpPr txBox="1"/>
          <p:nvPr/>
        </p:nvSpPr>
        <p:spPr>
          <a:xfrm>
            <a:off x="1380307" y="4785359"/>
            <a:ext cx="5638801" cy="840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C7A40-1A37-44E2-A0C2-5769308755EF}"/>
              </a:ext>
            </a:extLst>
          </p:cNvPr>
          <p:cNvSpPr/>
          <p:nvPr/>
        </p:nvSpPr>
        <p:spPr>
          <a:xfrm>
            <a:off x="9453489" y="0"/>
            <a:ext cx="2738511" cy="1463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658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10025</TotalTime>
  <Words>83</Words>
  <Application>Microsoft Office PowerPoint</Application>
  <PresentationFormat>寬螢幕</PresentationFormat>
  <Paragraphs>14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Noto Sans Symbols</vt:lpstr>
      <vt:lpstr>Microsoft JhengHei</vt:lpstr>
      <vt:lpstr>新細明體</vt:lpstr>
      <vt:lpstr>Arial</vt:lpstr>
      <vt:lpstr>Calibri</vt:lpstr>
      <vt:lpstr>自訂設計</vt:lpstr>
      <vt:lpstr>兆豐票券 修改項目紀錄</vt:lpstr>
      <vt:lpstr>PowerPoint 簡報</vt:lpstr>
      <vt:lpstr>Web_動態消息_公司訊息_內容頁</vt:lpstr>
      <vt:lpstr>PowerPoint 簡報</vt:lpstr>
      <vt:lpstr>CMS_權限_使用者_新增 CMS_使用者資料_修改密碼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241</cp:revision>
  <dcterms:created xsi:type="dcterms:W3CDTF">2015-11-12T05:45:30Z</dcterms:created>
  <dcterms:modified xsi:type="dcterms:W3CDTF">2022-07-06T06:08:23Z</dcterms:modified>
</cp:coreProperties>
</file>