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8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40"/>
            <a:ext cx="9144000" cy="68537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9F722-50E6-42EF-B43B-0A13E40C525E}" type="datetimeFigureOut">
              <a:rPr lang="zh-TW" altLang="en-US" smtClean="0"/>
              <a:t>2021/1/14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C1461-40F2-46FA-93AD-D63513D64F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77339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40"/>
            <a:ext cx="9144000" cy="68537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9F722-50E6-42EF-B43B-0A13E40C525E}" type="datetimeFigureOut">
              <a:rPr lang="zh-TW" altLang="en-US" smtClean="0"/>
              <a:t>2021/1/14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C1461-40F2-46FA-93AD-D63513D64F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49622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40"/>
            <a:ext cx="9144000" cy="6853719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9F722-50E6-42EF-B43B-0A13E40C525E}" type="datetimeFigureOut">
              <a:rPr lang="zh-TW" altLang="en-US" smtClean="0"/>
              <a:t>2021/1/14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C1461-40F2-46FA-93AD-D63513D64F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1723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40"/>
            <a:ext cx="9144000" cy="68537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9F722-50E6-42EF-B43B-0A13E40C525E}" type="datetimeFigureOut">
              <a:rPr lang="zh-TW" altLang="en-US" smtClean="0"/>
              <a:t>2021/1/14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C1461-40F2-46FA-93AD-D63513D64F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39504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40"/>
            <a:ext cx="9144000" cy="68537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9F722-50E6-42EF-B43B-0A13E40C525E}" type="datetimeFigureOut">
              <a:rPr lang="zh-TW" altLang="en-US" smtClean="0"/>
              <a:t>2021/1/14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C1461-40F2-46FA-93AD-D63513D64F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18248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40"/>
            <a:ext cx="9144000" cy="68537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9F722-50E6-42EF-B43B-0A13E40C525E}" type="datetimeFigureOut">
              <a:rPr lang="zh-TW" altLang="en-US" smtClean="0"/>
              <a:t>2021/1/14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C1461-40F2-46FA-93AD-D63513D64F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2066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40"/>
            <a:ext cx="9144000" cy="68537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9F722-50E6-42EF-B43B-0A13E40C525E}" type="datetimeFigureOut">
              <a:rPr lang="zh-TW" altLang="en-US" smtClean="0"/>
              <a:t>2021/1/14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C1461-40F2-46FA-93AD-D63513D64F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22797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40"/>
            <a:ext cx="9144000" cy="68537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9F722-50E6-42EF-B43B-0A13E40C525E}" type="datetimeFigureOut">
              <a:rPr lang="zh-TW" altLang="en-US" smtClean="0"/>
              <a:t>2021/1/14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C1461-40F2-46FA-93AD-D63513D64F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24091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40"/>
            <a:ext cx="9144000" cy="6853719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9F722-50E6-42EF-B43B-0A13E40C525E}" type="datetimeFigureOut">
              <a:rPr lang="zh-TW" altLang="en-US" smtClean="0"/>
              <a:t>2021/1/14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C1461-40F2-46FA-93AD-D63513D64F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2170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40"/>
            <a:ext cx="9144000" cy="68537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9F722-50E6-42EF-B43B-0A13E40C525E}" type="datetimeFigureOut">
              <a:rPr lang="zh-TW" altLang="en-US" smtClean="0"/>
              <a:t>2021/1/14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C1461-40F2-46FA-93AD-D63513D64F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21608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40"/>
            <a:ext cx="9144000" cy="68537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9F722-50E6-42EF-B43B-0A13E40C525E}" type="datetimeFigureOut">
              <a:rPr lang="zh-TW" altLang="en-US" smtClean="0"/>
              <a:t>2021/1/14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C1461-40F2-46FA-93AD-D63513D64F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57555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9F722-50E6-42EF-B43B-0A13E40C525E}" type="datetimeFigureOut">
              <a:rPr lang="zh-TW" altLang="en-US" smtClean="0"/>
              <a:t>2021/1/14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C1461-40F2-46FA-93AD-D63513D64F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3454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557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757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845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0</Words>
  <Application>Microsoft Office PowerPoint</Application>
  <PresentationFormat>如螢幕大小 (4:3)</PresentationFormat>
  <Paragraphs>0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葉思妤</dc:creator>
  <cp:lastModifiedBy>葉思妤</cp:lastModifiedBy>
  <cp:revision>1</cp:revision>
  <dcterms:created xsi:type="dcterms:W3CDTF">2021-01-14T01:24:05Z</dcterms:created>
  <dcterms:modified xsi:type="dcterms:W3CDTF">2021-01-14T01:26:00Z</dcterms:modified>
</cp:coreProperties>
</file>