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20"/>
  </p:notes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73" r:id="rId10"/>
    <p:sldId id="274" r:id="rId11"/>
    <p:sldId id="268" r:id="rId12"/>
    <p:sldId id="275" r:id="rId13"/>
    <p:sldId id="276" r:id="rId14"/>
    <p:sldId id="265" r:id="rId15"/>
    <p:sldId id="269" r:id="rId16"/>
    <p:sldId id="270" r:id="rId17"/>
    <p:sldId id="271" r:id="rId18"/>
    <p:sldId id="272" r:id="rId19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9BD5"/>
    <a:srgbClr val="7F7F7F"/>
    <a:srgbClr val="595656"/>
    <a:srgbClr val="F39800"/>
    <a:srgbClr val="FFCD00"/>
    <a:srgbClr val="58B6C0"/>
    <a:srgbClr val="EC4855"/>
    <a:srgbClr val="F59AA6"/>
    <a:srgbClr val="B4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5316" autoAdjust="0"/>
  </p:normalViewPr>
  <p:slideViewPr>
    <p:cSldViewPr snapToGrid="0">
      <p:cViewPr varScale="1">
        <p:scale>
          <a:sx n="72" d="100"/>
          <a:sy n="7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a606965004dd3f4" providerId="LiveId" clId="{28A73197-3432-4292-9866-67FD020ABA70}"/>
    <pc:docChg chg="undo custSel addSld delSld modSld">
      <pc:chgData name="" userId="ba606965004dd3f4" providerId="LiveId" clId="{28A73197-3432-4292-9866-67FD020ABA70}" dt="2020-08-03T09:47:28.900" v="4816" actId="2696"/>
      <pc:docMkLst>
        <pc:docMk/>
      </pc:docMkLst>
      <pc:sldChg chg="modSp">
        <pc:chgData name="" userId="ba606965004dd3f4" providerId="LiveId" clId="{28A73197-3432-4292-9866-67FD020ABA70}" dt="2020-08-03T09:13:31.199" v="3171"/>
        <pc:sldMkLst>
          <pc:docMk/>
          <pc:sldMk cId="0" sldId="256"/>
        </pc:sldMkLst>
        <pc:spChg chg="mod">
          <ac:chgData name="" userId="ba606965004dd3f4" providerId="LiveId" clId="{28A73197-3432-4292-9866-67FD020ABA70}" dt="2020-07-16T10:35:58.704" v="3102" actId="20577"/>
          <ac:spMkLst>
            <pc:docMk/>
            <pc:sldMk cId="0" sldId="256"/>
            <ac:spMk id="3" creationId="{5EB01709-5E76-4030-87D3-428A5C5202FA}"/>
          </ac:spMkLst>
        </pc:spChg>
        <pc:spChg chg="mod">
          <ac:chgData name="" userId="ba606965004dd3f4" providerId="LiveId" clId="{28A73197-3432-4292-9866-67FD020ABA70}" dt="2020-08-03T09:13:31.199" v="3171"/>
          <ac:spMkLst>
            <pc:docMk/>
            <pc:sldMk cId="0" sldId="256"/>
            <ac:spMk id="5" creationId="{7BF65527-D184-4783-9A0E-9CB55DD4344F}"/>
          </ac:spMkLst>
        </pc:spChg>
      </pc:sldChg>
      <pc:sldChg chg="addSp delSp modSp">
        <pc:chgData name="" userId="ba606965004dd3f4" providerId="LiveId" clId="{28A73197-3432-4292-9866-67FD020ABA70}" dt="2020-08-03T09:27:14.409" v="3849" actId="1076"/>
        <pc:sldMkLst>
          <pc:docMk/>
          <pc:sldMk cId="1884196415" sldId="320"/>
        </pc:sldMkLst>
        <pc:spChg chg="del">
          <ac:chgData name="" userId="ba606965004dd3f4" providerId="LiveId" clId="{28A73197-3432-4292-9866-67FD020ABA70}" dt="2020-07-16T01:51:12.024" v="3"/>
          <ac:spMkLst>
            <pc:docMk/>
            <pc:sldMk cId="1884196415" sldId="320"/>
            <ac:spMk id="2" creationId="{5020C404-ED61-49A5-81DF-0C6CEA7EE5C1}"/>
          </ac:spMkLst>
        </pc:spChg>
        <pc:spChg chg="add mod">
          <ac:chgData name="" userId="ba606965004dd3f4" providerId="LiveId" clId="{28A73197-3432-4292-9866-67FD020ABA70}" dt="2020-08-03T09:14:15.769" v="3188" actId="14100"/>
          <ac:spMkLst>
            <pc:docMk/>
            <pc:sldMk cId="1884196415" sldId="320"/>
            <ac:spMk id="4" creationId="{3FC65679-00B6-459B-B73E-0F50A272895D}"/>
          </ac:spMkLst>
        </pc:spChg>
        <pc:spChg chg="add del mod">
          <ac:chgData name="" userId="ba606965004dd3f4" providerId="LiveId" clId="{28A73197-3432-4292-9866-67FD020ABA70}" dt="2020-07-16T02:05:12.049" v="55"/>
          <ac:spMkLst>
            <pc:docMk/>
            <pc:sldMk cId="1884196415" sldId="320"/>
            <ac:spMk id="7" creationId="{E6A439F2-D9CB-4727-903C-C178031DEB1A}"/>
          </ac:spMkLst>
        </pc:spChg>
        <pc:spChg chg="add mod">
          <ac:chgData name="" userId="ba606965004dd3f4" providerId="LiveId" clId="{28A73197-3432-4292-9866-67FD020ABA70}" dt="2020-08-03T09:22:02.483" v="3462" actId="1076"/>
          <ac:spMkLst>
            <pc:docMk/>
            <pc:sldMk cId="1884196415" sldId="320"/>
            <ac:spMk id="8" creationId="{37A67D78-0C7B-4853-9E48-F1FE07CE6A83}"/>
          </ac:spMkLst>
        </pc:spChg>
        <pc:spChg chg="add del mod">
          <ac:chgData name="" userId="ba606965004dd3f4" providerId="LiveId" clId="{28A73197-3432-4292-9866-67FD020ABA70}" dt="2020-07-16T02:05:29.667" v="68"/>
          <ac:spMkLst>
            <pc:docMk/>
            <pc:sldMk cId="1884196415" sldId="320"/>
            <ac:spMk id="9" creationId="{3095BDFA-EE47-4901-97C4-197264615719}"/>
          </ac:spMkLst>
        </pc:spChg>
        <pc:spChg chg="add mod">
          <ac:chgData name="" userId="ba606965004dd3f4" providerId="LiveId" clId="{28A73197-3432-4292-9866-67FD020ABA70}" dt="2020-08-03T09:22:02.483" v="3462" actId="1076"/>
          <ac:spMkLst>
            <pc:docMk/>
            <pc:sldMk cId="1884196415" sldId="320"/>
            <ac:spMk id="11" creationId="{E41B45F6-8D94-4CC4-B9D7-E0B0DA2703A5}"/>
          </ac:spMkLst>
        </pc:spChg>
        <pc:spChg chg="add del mod">
          <ac:chgData name="" userId="ba606965004dd3f4" providerId="LiveId" clId="{28A73197-3432-4292-9866-67FD020ABA70}" dt="2020-07-16T02:05:54.203" v="77"/>
          <ac:spMkLst>
            <pc:docMk/>
            <pc:sldMk cId="1884196415" sldId="320"/>
            <ac:spMk id="12" creationId="{1842C9B9-628C-416C-8C2F-F4D7F5A51AFD}"/>
          </ac:spMkLst>
        </pc:spChg>
        <pc:spChg chg="add del mod">
          <ac:chgData name="" userId="ba606965004dd3f4" providerId="LiveId" clId="{28A73197-3432-4292-9866-67FD020ABA70}" dt="2020-07-16T02:06:11.929" v="78"/>
          <ac:spMkLst>
            <pc:docMk/>
            <pc:sldMk cId="1884196415" sldId="320"/>
            <ac:spMk id="14" creationId="{14CDFC51-AB30-490F-A09E-9E16939AF883}"/>
          </ac:spMkLst>
        </pc:spChg>
        <pc:spChg chg="add mod">
          <ac:chgData name="" userId="ba606965004dd3f4" providerId="LiveId" clId="{28A73197-3432-4292-9866-67FD020ABA70}" dt="2020-08-03T09:22:02.483" v="3462" actId="1076"/>
          <ac:spMkLst>
            <pc:docMk/>
            <pc:sldMk cId="1884196415" sldId="320"/>
            <ac:spMk id="14" creationId="{BFF46CCB-AF1D-40F6-8B87-E73AD795B58E}"/>
          </ac:spMkLst>
        </pc:spChg>
        <pc:spChg chg="add del mod">
          <ac:chgData name="" userId="ba606965004dd3f4" providerId="LiveId" clId="{28A73197-3432-4292-9866-67FD020ABA70}" dt="2020-07-16T10:35:47.096" v="3097" actId="478"/>
          <ac:spMkLst>
            <pc:docMk/>
            <pc:sldMk cId="1884196415" sldId="320"/>
            <ac:spMk id="17" creationId="{4EA107E3-640B-4131-B56B-6A115E00B01C}"/>
          </ac:spMkLst>
        </pc:spChg>
        <pc:spChg chg="add mod">
          <ac:chgData name="" userId="ba606965004dd3f4" providerId="LiveId" clId="{28A73197-3432-4292-9866-67FD020ABA70}" dt="2020-08-03T09:22:02.483" v="3462" actId="1076"/>
          <ac:spMkLst>
            <pc:docMk/>
            <pc:sldMk cId="1884196415" sldId="320"/>
            <ac:spMk id="19" creationId="{6F37AD2B-80E8-4CF1-89F5-B7D57626FC94}"/>
          </ac:spMkLst>
        </pc:spChg>
        <pc:spChg chg="add del mod">
          <ac:chgData name="" userId="ba606965004dd3f4" providerId="LiveId" clId="{28A73197-3432-4292-9866-67FD020ABA70}" dt="2020-07-16T10:35:47.096" v="3097" actId="478"/>
          <ac:spMkLst>
            <pc:docMk/>
            <pc:sldMk cId="1884196415" sldId="320"/>
            <ac:spMk id="22" creationId="{D11BA715-EC95-4699-A291-FF005E09585F}"/>
          </ac:spMkLst>
        </pc:spChg>
        <pc:spChg chg="add mod">
          <ac:chgData name="" userId="ba606965004dd3f4" providerId="LiveId" clId="{28A73197-3432-4292-9866-67FD020ABA70}" dt="2020-08-03T09:22:22.077" v="3466" actId="1582"/>
          <ac:spMkLst>
            <pc:docMk/>
            <pc:sldMk cId="1884196415" sldId="320"/>
            <ac:spMk id="23" creationId="{11AEDFB8-719F-4105-8B87-81F1D1FC3349}"/>
          </ac:spMkLst>
        </pc:spChg>
        <pc:spChg chg="add mod">
          <ac:chgData name="" userId="ba606965004dd3f4" providerId="LiveId" clId="{28A73197-3432-4292-9866-67FD020ABA70}" dt="2020-08-03T09:24:24.181" v="3587" actId="1076"/>
          <ac:spMkLst>
            <pc:docMk/>
            <pc:sldMk cId="1884196415" sldId="320"/>
            <ac:spMk id="24" creationId="{5C7F45D6-DC77-4394-9C1D-98E913875C32}"/>
          </ac:spMkLst>
        </pc:spChg>
        <pc:spChg chg="add del mod">
          <ac:chgData name="" userId="ba606965004dd3f4" providerId="LiveId" clId="{28A73197-3432-4292-9866-67FD020ABA70}" dt="2020-07-16T10:35:47.096" v="3097" actId="478"/>
          <ac:spMkLst>
            <pc:docMk/>
            <pc:sldMk cId="1884196415" sldId="320"/>
            <ac:spMk id="25" creationId="{D6482C6B-3B25-4061-BAEB-638DD903C6C4}"/>
          </ac:spMkLst>
        </pc:spChg>
        <pc:spChg chg="add mod">
          <ac:chgData name="" userId="ba606965004dd3f4" providerId="LiveId" clId="{28A73197-3432-4292-9866-67FD020ABA70}" dt="2020-08-03T09:27:09.948" v="3848" actId="1076"/>
          <ac:spMkLst>
            <pc:docMk/>
            <pc:sldMk cId="1884196415" sldId="320"/>
            <ac:spMk id="25" creationId="{EF87330B-386A-41EB-9F09-3850F062EAE4}"/>
          </ac:spMkLst>
        </pc:spChg>
        <pc:spChg chg="add del mod">
          <ac:chgData name="" userId="ba606965004dd3f4" providerId="LiveId" clId="{28A73197-3432-4292-9866-67FD020ABA70}" dt="2020-07-16T10:35:47.096" v="3097" actId="478"/>
          <ac:spMkLst>
            <pc:docMk/>
            <pc:sldMk cId="1884196415" sldId="320"/>
            <ac:spMk id="26" creationId="{2055F970-4588-4D23-87C3-BF0C29D3BCBD}"/>
          </ac:spMkLst>
        </pc:spChg>
        <pc:spChg chg="add del mod">
          <ac:chgData name="" userId="ba606965004dd3f4" providerId="LiveId" clId="{28A73197-3432-4292-9866-67FD020ABA70}" dt="2020-07-16T02:43:34.342" v="1243" actId="478"/>
          <ac:spMkLst>
            <pc:docMk/>
            <pc:sldMk cId="1884196415" sldId="320"/>
            <ac:spMk id="29" creationId="{561C5F70-7008-42A0-A411-25C3B07C0F7F}"/>
          </ac:spMkLst>
        </pc:spChg>
        <pc:spChg chg="add del mod">
          <ac:chgData name="" userId="ba606965004dd3f4" providerId="LiveId" clId="{28A73197-3432-4292-9866-67FD020ABA70}" dt="2020-07-16T02:43:32.197" v="1242"/>
          <ac:spMkLst>
            <pc:docMk/>
            <pc:sldMk cId="1884196415" sldId="320"/>
            <ac:spMk id="30" creationId="{B91B641D-78DB-4143-BF72-37EA1AC4D641}"/>
          </ac:spMkLst>
        </pc:spChg>
        <pc:spChg chg="add del mod">
          <ac:chgData name="" userId="ba606965004dd3f4" providerId="LiveId" clId="{28A73197-3432-4292-9866-67FD020ABA70}" dt="2020-07-16T02:50:22.427" v="1382" actId="478"/>
          <ac:spMkLst>
            <pc:docMk/>
            <pc:sldMk cId="1884196415" sldId="320"/>
            <ac:spMk id="34" creationId="{C063D292-3B69-4389-8859-47D5241C1674}"/>
          </ac:spMkLst>
        </pc:spChg>
        <pc:picChg chg="add mod modCrop">
          <ac:chgData name="" userId="ba606965004dd3f4" providerId="LiveId" clId="{28A73197-3432-4292-9866-67FD020ABA70}" dt="2020-08-03T09:22:02.483" v="3462" actId="1076"/>
          <ac:picMkLst>
            <pc:docMk/>
            <pc:sldMk cId="1884196415" sldId="320"/>
            <ac:picMk id="5" creationId="{4A6D8B6D-BE1D-4606-8BA4-EB673DC39632}"/>
          </ac:picMkLst>
        </pc:picChg>
        <pc:picChg chg="add del mod">
          <ac:chgData name="" userId="ba606965004dd3f4" providerId="LiveId" clId="{28A73197-3432-4292-9866-67FD020ABA70}" dt="2020-07-16T02:05:18.710" v="56" actId="478"/>
          <ac:picMkLst>
            <pc:docMk/>
            <pc:sldMk cId="1884196415" sldId="320"/>
            <ac:picMk id="6" creationId="{BEE64116-FC93-4C70-B1AB-BB2365A7FC2F}"/>
          </ac:picMkLst>
        </pc:picChg>
        <pc:picChg chg="add mod modCrop">
          <ac:chgData name="" userId="ba606965004dd3f4" providerId="LiveId" clId="{28A73197-3432-4292-9866-67FD020ABA70}" dt="2020-08-03T09:27:14.409" v="3849" actId="1076"/>
          <ac:picMkLst>
            <pc:docMk/>
            <pc:sldMk cId="1884196415" sldId="320"/>
            <ac:picMk id="7" creationId="{07E984E3-6496-4CAB-A912-961A34B900D9}"/>
          </ac:picMkLst>
        </pc:picChg>
        <pc:picChg chg="add del mod">
          <ac:chgData name="" userId="ba606965004dd3f4" providerId="LiveId" clId="{28A73197-3432-4292-9866-67FD020ABA70}" dt="2020-07-16T02:05:54.187" v="75" actId="478"/>
          <ac:picMkLst>
            <pc:docMk/>
            <pc:sldMk cId="1884196415" sldId="320"/>
            <ac:picMk id="11" creationId="{B7EAE10F-7DC9-4737-91F8-B6F576546CB9}"/>
          </ac:picMkLst>
        </pc:picChg>
        <pc:picChg chg="add mod">
          <ac:chgData name="" userId="ba606965004dd3f4" providerId="LiveId" clId="{28A73197-3432-4292-9866-67FD020ABA70}" dt="2020-08-03T09:22:02.483" v="3462" actId="1076"/>
          <ac:picMkLst>
            <pc:docMk/>
            <pc:sldMk cId="1884196415" sldId="320"/>
            <ac:picMk id="16" creationId="{1D11A355-E043-48C9-BF4A-A7E024B01EB8}"/>
          </ac:picMkLst>
        </pc:picChg>
        <pc:picChg chg="add del mod">
          <ac:chgData name="" userId="ba606965004dd3f4" providerId="LiveId" clId="{28A73197-3432-4292-9866-67FD020ABA70}" dt="2020-07-16T02:50:14.355" v="1379" actId="478"/>
          <ac:picMkLst>
            <pc:docMk/>
            <pc:sldMk cId="1884196415" sldId="320"/>
            <ac:picMk id="16" creationId="{F2A4B27B-C94C-463E-9F2D-594CFAE55A42}"/>
          </ac:picMkLst>
        </pc:picChg>
        <pc:picChg chg="add del mod modCrop">
          <ac:chgData name="" userId="ba606965004dd3f4" providerId="LiveId" clId="{28A73197-3432-4292-9866-67FD020ABA70}" dt="2020-07-16T02:16:13.083" v="330" actId="478"/>
          <ac:picMkLst>
            <pc:docMk/>
            <pc:sldMk cId="1884196415" sldId="320"/>
            <ac:picMk id="20" creationId="{10EF541E-C653-4220-95E2-6BD7F540D006}"/>
          </ac:picMkLst>
        </pc:picChg>
        <pc:picChg chg="add del mod ord">
          <ac:chgData name="" userId="ba606965004dd3f4" providerId="LiveId" clId="{28A73197-3432-4292-9866-67FD020ABA70}" dt="2020-07-16T10:35:47.096" v="3097" actId="478"/>
          <ac:picMkLst>
            <pc:docMk/>
            <pc:sldMk cId="1884196415" sldId="320"/>
            <ac:picMk id="28" creationId="{A9E2BE9E-396F-4C07-8648-C02AB6FA4A6A}"/>
          </ac:picMkLst>
        </pc:picChg>
        <pc:picChg chg="add del mod ord">
          <ac:chgData name="" userId="ba606965004dd3f4" providerId="LiveId" clId="{28A73197-3432-4292-9866-67FD020ABA70}" dt="2020-07-16T03:22:34.348" v="1754" actId="478"/>
          <ac:picMkLst>
            <pc:docMk/>
            <pc:sldMk cId="1884196415" sldId="320"/>
            <ac:picMk id="32" creationId="{C38A62A4-260B-43A0-BF23-F5103C887834}"/>
          </ac:picMkLst>
        </pc:picChg>
        <pc:picChg chg="add del mod ord">
          <ac:chgData name="" userId="ba606965004dd3f4" providerId="LiveId" clId="{28A73197-3432-4292-9866-67FD020ABA70}" dt="2020-07-16T10:35:47.096" v="3097" actId="478"/>
          <ac:picMkLst>
            <pc:docMk/>
            <pc:sldMk cId="1884196415" sldId="320"/>
            <ac:picMk id="36" creationId="{265B0871-C4B1-4A16-8672-1D34877EB968}"/>
          </ac:picMkLst>
        </pc:picChg>
        <pc:cxnChg chg="add mod">
          <ac:chgData name="" userId="ba606965004dd3f4" providerId="LiveId" clId="{28A73197-3432-4292-9866-67FD020ABA70}" dt="2020-08-03T09:22:02.483" v="3462" actId="1076"/>
          <ac:cxnSpMkLst>
            <pc:docMk/>
            <pc:sldMk cId="1884196415" sldId="320"/>
            <ac:cxnSpMk id="10" creationId="{2A280EB2-6155-4973-B3C3-C18EE2BB3C58}"/>
          </ac:cxnSpMkLst>
        </pc:cxnChg>
        <pc:cxnChg chg="add mod">
          <ac:chgData name="" userId="ba606965004dd3f4" providerId="LiveId" clId="{28A73197-3432-4292-9866-67FD020ABA70}" dt="2020-08-03T09:22:02.483" v="3462" actId="1076"/>
          <ac:cxnSpMkLst>
            <pc:docMk/>
            <pc:sldMk cId="1884196415" sldId="320"/>
            <ac:cxnSpMk id="18" creationId="{C4A181E1-36A8-4BDA-B68B-7821895C06CD}"/>
          </ac:cxnSpMkLst>
        </pc:cxnChg>
        <pc:cxnChg chg="add del mod ord">
          <ac:chgData name="" userId="ba606965004dd3f4" providerId="LiveId" clId="{28A73197-3432-4292-9866-67FD020ABA70}" dt="2020-07-16T10:35:47.096" v="3097" actId="478"/>
          <ac:cxnSpMkLst>
            <pc:docMk/>
            <pc:sldMk cId="1884196415" sldId="320"/>
            <ac:cxnSpMk id="19" creationId="{B8BD57D7-FF5C-4C5E-BA9B-7579BD7FCDF7}"/>
          </ac:cxnSpMkLst>
        </pc:cxnChg>
        <pc:cxnChg chg="add del mod">
          <ac:chgData name="" userId="ba606965004dd3f4" providerId="LiveId" clId="{28A73197-3432-4292-9866-67FD020ABA70}" dt="2020-07-16T10:35:48.970" v="3098" actId="478"/>
          <ac:cxnSpMkLst>
            <pc:docMk/>
            <pc:sldMk cId="1884196415" sldId="320"/>
            <ac:cxnSpMk id="24" creationId="{D7EA9C25-E759-4628-A0EF-7A6D4AE5B5FB}"/>
          </ac:cxnSpMkLst>
        </pc:cxnChg>
      </pc:sldChg>
      <pc:sldChg chg="addSp delSp modSp add">
        <pc:chgData name="" userId="ba606965004dd3f4" providerId="LiveId" clId="{28A73197-3432-4292-9866-67FD020ABA70}" dt="2020-08-03T09:47:17.895" v="4815" actId="208"/>
        <pc:sldMkLst>
          <pc:docMk/>
          <pc:sldMk cId="4057100339" sldId="321"/>
        </pc:sldMkLst>
        <pc:spChg chg="del">
          <ac:chgData name="" userId="ba606965004dd3f4" providerId="LiveId" clId="{28A73197-3432-4292-9866-67FD020ABA70}" dt="2020-08-03T09:27:23.496" v="3850" actId="931"/>
          <ac:spMkLst>
            <pc:docMk/>
            <pc:sldMk cId="4057100339" sldId="321"/>
            <ac:spMk id="2" creationId="{88691C20-6BFD-4ACB-BB0D-DA470B6530FD}"/>
          </ac:spMkLst>
        </pc:spChg>
        <pc:spChg chg="mod">
          <ac:chgData name="" userId="ba606965004dd3f4" providerId="LiveId" clId="{28A73197-3432-4292-9866-67FD020ABA70}" dt="2020-08-03T09:24:30.766" v="3601"/>
          <ac:spMkLst>
            <pc:docMk/>
            <pc:sldMk cId="4057100339" sldId="321"/>
            <ac:spMk id="4" creationId="{DD5BCDFE-70F9-466D-9CAF-5B0C1DA0E669}"/>
          </ac:spMkLst>
        </pc:spChg>
        <pc:spChg chg="add mod">
          <ac:chgData name="" userId="ba606965004dd3f4" providerId="LiveId" clId="{28A73197-3432-4292-9866-67FD020ABA70}" dt="2020-08-03T09:46:53.847" v="4811" actId="1076"/>
          <ac:spMkLst>
            <pc:docMk/>
            <pc:sldMk cId="4057100339" sldId="321"/>
            <ac:spMk id="9" creationId="{83A68F83-6DDD-4D34-BEAD-E8C6626514D2}"/>
          </ac:spMkLst>
        </pc:spChg>
        <pc:spChg chg="add mod">
          <ac:chgData name="" userId="ba606965004dd3f4" providerId="LiveId" clId="{28A73197-3432-4292-9866-67FD020ABA70}" dt="2020-08-03T09:38:44.640" v="4359" actId="1076"/>
          <ac:spMkLst>
            <pc:docMk/>
            <pc:sldMk cId="4057100339" sldId="321"/>
            <ac:spMk id="10" creationId="{4242F6B4-BEE3-477A-8200-CF23A415EC3D}"/>
          </ac:spMkLst>
        </pc:spChg>
        <pc:spChg chg="add mod">
          <ac:chgData name="" userId="ba606965004dd3f4" providerId="LiveId" clId="{28A73197-3432-4292-9866-67FD020ABA70}" dt="2020-08-03T09:46:44.334" v="4808" actId="255"/>
          <ac:spMkLst>
            <pc:docMk/>
            <pc:sldMk cId="4057100339" sldId="321"/>
            <ac:spMk id="16" creationId="{57A1B516-F19F-4F87-B470-2FB0DABAE973}"/>
          </ac:spMkLst>
        </pc:spChg>
        <pc:spChg chg="add del mod">
          <ac:chgData name="" userId="ba606965004dd3f4" providerId="LiveId" clId="{28A73197-3432-4292-9866-67FD020ABA70}" dt="2020-08-03T09:32:24.959" v="4094" actId="478"/>
          <ac:spMkLst>
            <pc:docMk/>
            <pc:sldMk cId="4057100339" sldId="321"/>
            <ac:spMk id="20" creationId="{05FBF172-3B86-46B1-8EA9-9A665D1CFFEF}"/>
          </ac:spMkLst>
        </pc:spChg>
        <pc:spChg chg="add mod">
          <ac:chgData name="" userId="ba606965004dd3f4" providerId="LiveId" clId="{28A73197-3432-4292-9866-67FD020ABA70}" dt="2020-08-03T09:43:00.336" v="4581" actId="1076"/>
          <ac:spMkLst>
            <pc:docMk/>
            <pc:sldMk cId="4057100339" sldId="321"/>
            <ac:spMk id="21" creationId="{96366ADB-C4C0-4D03-AF49-50E1856C2E7D}"/>
          </ac:spMkLst>
        </pc:spChg>
        <pc:spChg chg="add mod">
          <ac:chgData name="" userId="ba606965004dd3f4" providerId="LiveId" clId="{28A73197-3432-4292-9866-67FD020ABA70}" dt="2020-08-03T09:39:42.225" v="4381" actId="14100"/>
          <ac:spMkLst>
            <pc:docMk/>
            <pc:sldMk cId="4057100339" sldId="321"/>
            <ac:spMk id="27" creationId="{C68212C6-0869-461C-B4B0-6206574EF28D}"/>
          </ac:spMkLst>
        </pc:spChg>
        <pc:spChg chg="add mod">
          <ac:chgData name="" userId="ba606965004dd3f4" providerId="LiveId" clId="{28A73197-3432-4292-9866-67FD020ABA70}" dt="2020-08-03T09:40:45.804" v="4401" actId="1076"/>
          <ac:spMkLst>
            <pc:docMk/>
            <pc:sldMk cId="4057100339" sldId="321"/>
            <ac:spMk id="30" creationId="{247A27FD-A315-481A-83A2-8A9332D4D4B0}"/>
          </ac:spMkLst>
        </pc:spChg>
        <pc:spChg chg="add mod">
          <ac:chgData name="" userId="ba606965004dd3f4" providerId="LiveId" clId="{28A73197-3432-4292-9866-67FD020ABA70}" dt="2020-08-03T09:40:58.939" v="4406" actId="14100"/>
          <ac:spMkLst>
            <pc:docMk/>
            <pc:sldMk cId="4057100339" sldId="321"/>
            <ac:spMk id="33" creationId="{82169E59-F200-443F-A5F6-320FBD560077}"/>
          </ac:spMkLst>
        </pc:spChg>
        <pc:spChg chg="add mod">
          <ac:chgData name="" userId="ba606965004dd3f4" providerId="LiveId" clId="{28A73197-3432-4292-9866-67FD020ABA70}" dt="2020-08-03T09:46:38.709" v="4807" actId="1076"/>
          <ac:spMkLst>
            <pc:docMk/>
            <pc:sldMk cId="4057100339" sldId="321"/>
            <ac:spMk id="39" creationId="{0AB99F56-FCE4-4BED-A680-60A52E99E41B}"/>
          </ac:spMkLst>
        </pc:spChg>
        <pc:spChg chg="add mod">
          <ac:chgData name="" userId="ba606965004dd3f4" providerId="LiveId" clId="{28A73197-3432-4292-9866-67FD020ABA70}" dt="2020-08-03T09:46:30.493" v="4805" actId="1076"/>
          <ac:spMkLst>
            <pc:docMk/>
            <pc:sldMk cId="4057100339" sldId="321"/>
            <ac:spMk id="41" creationId="{897485AB-E64D-42E8-AE9C-2D8FF04B2D33}"/>
          </ac:spMkLst>
        </pc:spChg>
        <pc:spChg chg="add mod">
          <ac:chgData name="" userId="ba606965004dd3f4" providerId="LiveId" clId="{28A73197-3432-4292-9866-67FD020ABA70}" dt="2020-08-03T09:47:10.867" v="4813" actId="208"/>
          <ac:spMkLst>
            <pc:docMk/>
            <pc:sldMk cId="4057100339" sldId="321"/>
            <ac:spMk id="42" creationId="{BB3279A6-2A47-4715-B4EA-6C0DC8E0B178}"/>
          </ac:spMkLst>
        </pc:spChg>
        <pc:picChg chg="add mod modCrop">
          <ac:chgData name="" userId="ba606965004dd3f4" providerId="LiveId" clId="{28A73197-3432-4292-9866-67FD020ABA70}" dt="2020-08-03T09:38:42.437" v="4358" actId="1076"/>
          <ac:picMkLst>
            <pc:docMk/>
            <pc:sldMk cId="4057100339" sldId="321"/>
            <ac:picMk id="6" creationId="{5B5EFC0E-9404-4271-BE08-1AA33998F55C}"/>
          </ac:picMkLst>
        </pc:picChg>
        <pc:picChg chg="add mod">
          <ac:chgData name="" userId="ba606965004dd3f4" providerId="LiveId" clId="{28A73197-3432-4292-9866-67FD020ABA70}" dt="2020-08-03T09:42:54.149" v="4580" actId="1076"/>
          <ac:picMkLst>
            <pc:docMk/>
            <pc:sldMk cId="4057100339" sldId="321"/>
            <ac:picMk id="8" creationId="{E3D5C509-3A6C-4924-B532-8018CDD105C8}"/>
          </ac:picMkLst>
        </pc:picChg>
        <pc:picChg chg="add mod modCrop">
          <ac:chgData name="" userId="ba606965004dd3f4" providerId="LiveId" clId="{28A73197-3432-4292-9866-67FD020ABA70}" dt="2020-08-03T09:38:58.331" v="4365" actId="1076"/>
          <ac:picMkLst>
            <pc:docMk/>
            <pc:sldMk cId="4057100339" sldId="321"/>
            <ac:picMk id="12" creationId="{8963DD3F-FE9A-461D-AD74-9F2E2EE8F08D}"/>
          </ac:picMkLst>
        </pc:picChg>
        <pc:picChg chg="add mod modCrop">
          <ac:chgData name="" userId="ba606965004dd3f4" providerId="LiveId" clId="{28A73197-3432-4292-9866-67FD020ABA70}" dt="2020-08-03T09:43:00.336" v="4581" actId="1076"/>
          <ac:picMkLst>
            <pc:docMk/>
            <pc:sldMk cId="4057100339" sldId="321"/>
            <ac:picMk id="19" creationId="{622168D3-3052-4AB4-9E42-07C357483B7C}"/>
          </ac:picMkLst>
        </pc:picChg>
        <pc:picChg chg="add mod">
          <ac:chgData name="" userId="ba606965004dd3f4" providerId="LiveId" clId="{28A73197-3432-4292-9866-67FD020ABA70}" dt="2020-08-03T09:39:31.797" v="4378" actId="1076"/>
          <ac:picMkLst>
            <pc:docMk/>
            <pc:sldMk cId="4057100339" sldId="321"/>
            <ac:picMk id="23" creationId="{410DA9A6-CE2D-4B13-8CB8-A81FA91155F5}"/>
          </ac:picMkLst>
        </pc:picChg>
        <pc:picChg chg="add mod modCrop">
          <ac:chgData name="" userId="ba606965004dd3f4" providerId="LiveId" clId="{28A73197-3432-4292-9866-67FD020ABA70}" dt="2020-08-03T09:40:43.195" v="4400" actId="1076"/>
          <ac:picMkLst>
            <pc:docMk/>
            <pc:sldMk cId="4057100339" sldId="321"/>
            <ac:picMk id="29" creationId="{639F9A0C-28C7-48FD-AF9C-DC96522F14D7}"/>
          </ac:picMkLst>
        </pc:picChg>
        <pc:picChg chg="add mod modCrop">
          <ac:chgData name="" userId="ba606965004dd3f4" providerId="LiveId" clId="{28A73197-3432-4292-9866-67FD020ABA70}" dt="2020-08-03T09:40:48.198" v="4402" actId="1076"/>
          <ac:picMkLst>
            <pc:docMk/>
            <pc:sldMk cId="4057100339" sldId="321"/>
            <ac:picMk id="32" creationId="{4E7539FA-B216-46AF-A56B-1DD2BFC4AB57}"/>
          </ac:picMkLst>
        </pc:picChg>
        <pc:picChg chg="add mod modCrop">
          <ac:chgData name="" userId="ba606965004dd3f4" providerId="LiveId" clId="{28A73197-3432-4292-9866-67FD020ABA70}" dt="2020-08-03T09:43:06.762" v="4583" actId="1076"/>
          <ac:picMkLst>
            <pc:docMk/>
            <pc:sldMk cId="4057100339" sldId="321"/>
            <ac:picMk id="38" creationId="{56AFBA35-39E2-47D3-BDAE-5BADB0C7B1C7}"/>
          </ac:picMkLst>
        </pc:picChg>
        <pc:cxnChg chg="add mod">
          <ac:chgData name="" userId="ba606965004dd3f4" providerId="LiveId" clId="{28A73197-3432-4292-9866-67FD020ABA70}" dt="2020-08-03T09:38:48.429" v="4361" actId="14100"/>
          <ac:cxnSpMkLst>
            <pc:docMk/>
            <pc:sldMk cId="4057100339" sldId="321"/>
            <ac:cxnSpMk id="14" creationId="{2A8F2E2A-B912-41E4-B674-6150BFF70E68}"/>
          </ac:cxnSpMkLst>
        </pc:cxnChg>
        <pc:cxnChg chg="add mod">
          <ac:chgData name="" userId="ba606965004dd3f4" providerId="LiveId" clId="{28A73197-3432-4292-9866-67FD020ABA70}" dt="2020-08-03T09:43:03.389" v="4582" actId="14100"/>
          <ac:cxnSpMkLst>
            <pc:docMk/>
            <pc:sldMk cId="4057100339" sldId="321"/>
            <ac:cxnSpMk id="25" creationId="{A74D40B1-368F-49D8-ADCA-380C6309B0B8}"/>
          </ac:cxnSpMkLst>
        </pc:cxnChg>
        <pc:cxnChg chg="add mod">
          <ac:chgData name="" userId="ba606965004dd3f4" providerId="LiveId" clId="{28A73197-3432-4292-9866-67FD020ABA70}" dt="2020-08-03T09:47:17.895" v="4815" actId="208"/>
          <ac:cxnSpMkLst>
            <pc:docMk/>
            <pc:sldMk cId="4057100339" sldId="321"/>
            <ac:cxnSpMk id="44" creationId="{02CEADA0-7185-493A-BB3A-8583E5CCF678}"/>
          </ac:cxnSpMkLst>
        </pc:cxnChg>
      </pc:sldChg>
      <pc:sldChg chg="addSp delSp modSp add">
        <pc:chgData name="" userId="ba606965004dd3f4" providerId="LiveId" clId="{28A73197-3432-4292-9866-67FD020ABA70}" dt="2020-08-03T09:44:43.689" v="4709"/>
        <pc:sldMkLst>
          <pc:docMk/>
          <pc:sldMk cId="3477038531" sldId="322"/>
        </pc:sldMkLst>
        <pc:spChg chg="del">
          <ac:chgData name="" userId="ba606965004dd3f4" providerId="LiveId" clId="{28A73197-3432-4292-9866-67FD020ABA70}" dt="2020-08-03T09:43:29.581" v="4599" actId="931"/>
          <ac:spMkLst>
            <pc:docMk/>
            <pc:sldMk cId="3477038531" sldId="322"/>
            <ac:spMk id="2" creationId="{11F2330E-4A7F-4B87-859A-F0B28B3C404A}"/>
          </ac:spMkLst>
        </pc:spChg>
        <pc:spChg chg="mod">
          <ac:chgData name="" userId="ba606965004dd3f4" providerId="LiveId" clId="{28A73197-3432-4292-9866-67FD020ABA70}" dt="2020-08-03T09:43:22.466" v="4598"/>
          <ac:spMkLst>
            <pc:docMk/>
            <pc:sldMk cId="3477038531" sldId="322"/>
            <ac:spMk id="4" creationId="{ACC3A0CA-D21C-4075-8238-766D106482E6}"/>
          </ac:spMkLst>
        </pc:spChg>
        <pc:spChg chg="add mod">
          <ac:chgData name="" userId="ba606965004dd3f4" providerId="LiveId" clId="{28A73197-3432-4292-9866-67FD020ABA70}" dt="2020-08-03T09:44:43.689" v="4709"/>
          <ac:spMkLst>
            <pc:docMk/>
            <pc:sldMk cId="3477038531" sldId="322"/>
            <ac:spMk id="7" creationId="{88EA7AF2-C3F6-41EF-99A1-91F00BA98F8E}"/>
          </ac:spMkLst>
        </pc:spChg>
        <pc:picChg chg="add mod">
          <ac:chgData name="" userId="ba606965004dd3f4" providerId="LiveId" clId="{28A73197-3432-4292-9866-67FD020ABA70}" dt="2020-08-03T09:43:37.591" v="4603" actId="1076"/>
          <ac:picMkLst>
            <pc:docMk/>
            <pc:sldMk cId="3477038531" sldId="322"/>
            <ac:picMk id="6" creationId="{8597D5A5-F551-4CA4-B196-AF4411A06DCD}"/>
          </ac:picMkLst>
        </pc:picChg>
      </pc:sldChg>
      <pc:sldChg chg="add del">
        <pc:chgData name="" userId="ba606965004dd3f4" providerId="LiveId" clId="{28A73197-3432-4292-9866-67FD020ABA70}" dt="2020-08-03T09:47:28.900" v="4816" actId="2696"/>
        <pc:sldMkLst>
          <pc:docMk/>
          <pc:sldMk cId="145246421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DC9-813E-4499-A4C6-70AEF710FC7E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A175-908F-4519-9035-F244BEC78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94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E356-CC4B-452A-A1F2-4B3D45A5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8569C7-CA1D-4F74-BA11-1E166B01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A09E5-F6E9-4002-B416-200E973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ADEB6DC8-2D7B-48AB-BC64-337F15A5A51F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5296A785-92E4-4AD3-A76A-03BFC22F90A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BE28287E-4A05-490E-82DF-1FF2A05C2A1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319A5F-36D4-457F-B712-6C807CC6F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DED04-71F1-48A5-8A52-4DBEEDC5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C086D-B5FB-4318-B906-904E9FF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D0E9A44-5D0E-4589-AF08-AE9825FCE0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Shape 33">
            <a:extLst>
              <a:ext uri="{FF2B5EF4-FFF2-40B4-BE49-F238E27FC236}">
                <a16:creationId xmlns:a16="http://schemas.microsoft.com/office/drawing/2014/main" id="{450BD736-14DF-4E9D-BAFB-B0AAB2F34DFD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1E92EA9E-B240-49ED-A353-AD8A4D125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D1D999-42A0-42EB-A320-E38700DD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00" y="861504"/>
            <a:ext cx="95194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375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F203-BA01-49AA-8726-DBD42B27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C04E41-0A9F-4911-A03D-F605839E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7492C-B417-4AA2-AC8E-F2C9DC9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9F85F67E-EA49-4823-8483-1CD14766E216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0D5DFD45-6FE0-4DCF-81B2-785D6E81B401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356C0BB0-EA9D-4C92-9E32-684DA1F9D76F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ACF79-14B4-4E78-A98B-55FBBD49D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8495-0B01-46C9-9518-93F48DEF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E1B9BB-ECFE-43CA-BF6F-E74D60D2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5917E-D26E-4CA1-AC33-2B652FB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63EB9-0C9A-4C94-AD51-DF2EA27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2E5B6F-4AE0-4CCB-AA87-0A8C44C2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AF99411E-7977-40A1-BA0B-ED55F0DA0336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E93AE292-6344-44E3-9F0D-7EB956108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AE89DD5-C5E9-4211-8723-EC2FD5B5F6B1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57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12A1F-A1AE-4860-9D29-DE42C08A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858B9-B7D0-4B5D-915D-9DFFDF5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32D2FA-0595-499D-9C2E-26217726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5AF18-7DC4-4090-AF88-C275DE97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3A2E7-A1E9-4507-9BEF-97F86179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1152F8-A157-4B94-81BC-BDD1CCA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1F00E3-EDDC-4937-A2DB-2F9E7EF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hape 33">
            <a:extLst>
              <a:ext uri="{FF2B5EF4-FFF2-40B4-BE49-F238E27FC236}">
                <a16:creationId xmlns:a16="http://schemas.microsoft.com/office/drawing/2014/main" id="{357F7E1A-1801-4F34-9C80-C6E5F01786BA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807B3D66-796F-4E83-BF76-92CF67E43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7AA5E61-3123-4F6C-B5F3-ADA9E0E9580C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621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8F598-C881-4597-92A2-0CD45E4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4F5A0B-2434-43CC-BA94-B07FC05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3413D-B270-4F56-AFEC-72C67B5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hape 33">
            <a:extLst>
              <a:ext uri="{FF2B5EF4-FFF2-40B4-BE49-F238E27FC236}">
                <a16:creationId xmlns:a16="http://schemas.microsoft.com/office/drawing/2014/main" id="{90C61690-3163-4768-9BA2-467D60E9B479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87BC0F14-5A84-4A23-8567-0FDF87446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25BEE26E-BD4C-4E52-86E1-E632B99E9B38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4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B936B6-5EFA-4AC8-A992-F6598655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D60BD-D33C-4145-8C61-ECB8FE3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05009-91FE-488E-AAD2-CF2A99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D7E7B-0F1D-4932-971C-1729840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6A12E-990F-4ADB-BCBD-0C7C15BE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98036-FF9A-4B5F-A084-3BCF3477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8966DB-C593-4716-8D8E-B4A2AC4C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39C0B-F0A6-40B1-BC59-2790F14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80BE5908-62FF-48D4-B087-3496FFF213E3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5352D121-A30C-47E7-81E0-34DACAC082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73C91FE-5F85-4042-B014-0A99DFE6CDA0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18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9C28D9-51E7-4F9F-BBFA-99D39C6F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4903E7-0278-405E-84AC-0F064C7F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D6A866-60A1-447B-A014-F04CB47D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6C513-A07B-472E-9B21-5B93292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CCF0E-17B3-4EA7-AEDF-779E52C4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D5D2A63F-DB72-448B-A816-FFD45A157FB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DCCE0C8B-0726-49D5-A541-84D07150C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AA59A2E4-954E-453F-8B2E-40A30A1C1ABF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94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65FB4F-B518-4BC2-A35E-CEAD8C52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69359-6E83-4C14-8425-BEA4990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D3C53-B524-436E-AA97-92796D8D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AAB19-D6E3-4DB8-B796-84A77A75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Shape 407">
            <a:extLst>
              <a:ext uri="{FF2B5EF4-FFF2-40B4-BE49-F238E27FC236}">
                <a16:creationId xmlns:a16="http://schemas.microsoft.com/office/drawing/2014/main" id="{D840BA19-9F72-48FD-A436-55D40677151E}"/>
              </a:ext>
            </a:extLst>
          </p:cNvPr>
          <p:cNvSpPr/>
          <p:nvPr userDrawn="1"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 altLang="en-US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凱斯整合行銷 </a:t>
            </a:r>
            <a:r>
              <a:rPr lang="zh-TW" altLang="en-US" sz="1067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 </a:t>
            </a:r>
            <a:r>
              <a:rPr lang="en-US" altLang="zh-TW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KASSER</a:t>
            </a:r>
            <a:endParaRPr sz="1333" b="1" dirty="0">
              <a:solidFill>
                <a:srgbClr val="59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77D67-F208-4918-8C2E-B2DE2C92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TW" sz="1333" b="1" kern="120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ED0E9A44-5D0E-4589-AF08-AE9825FCE06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2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39800"/>
        </a:buClr>
        <a:buFont typeface="Wingdings" panose="05000000000000000000" pitchFamily="2" charset="2"/>
        <a:buChar char="l"/>
        <a:defRPr lang="zh-TW" altLang="en-US" sz="32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8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4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0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16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hyperlink" Target="https://www.zhi-shan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https://www.hontai.com.tw/18pages/download#tab-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hyperlink" Target="https://www.epa.gov.tw/Page/25ACA84FBDA97C3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ldenhorse.org.tw/awards/nw/" TargetMode="Externa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www.zhi-sha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>
            <a:extLst>
              <a:ext uri="{FF2B5EF4-FFF2-40B4-BE49-F238E27FC236}">
                <a16:creationId xmlns:a16="http://schemas.microsoft.com/office/drawing/2014/main" id="{7BF65527-D184-4783-9A0E-9CB55DD4344F}"/>
              </a:ext>
            </a:extLst>
          </p:cNvPr>
          <p:cNvSpPr txBox="1">
            <a:spLocks/>
          </p:cNvSpPr>
          <p:nvPr/>
        </p:nvSpPr>
        <p:spPr>
          <a:xfrm>
            <a:off x="1906581" y="1312378"/>
            <a:ext cx="8839199" cy="2974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4800" b="1" i="0" u="none" strike="noStrike" cap="none">
                <a:solidFill>
                  <a:srgbClr val="000000"/>
                </a:solidFill>
                <a:latin typeface="+mn-ea"/>
                <a:ea typeface="+mn-ea"/>
                <a:cs typeface="Lora"/>
                <a:sym typeface="Lora"/>
                <a:rtl val="0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聯輔會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各群室內容建議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E3A21C1-7C1E-4384-AB53-A898DF113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cs typeface="Calibri" panose="020F0502020204030204" pitchFamily="34" charset="0"/>
              </a:rPr>
              <a:t>凱斯整合行銷 </a:t>
            </a:r>
            <a:r>
              <a:rPr lang="en-US" altLang="zh-TW" b="1" dirty="0">
                <a:highlight>
                  <a:srgbClr val="FFCD00"/>
                </a:highlight>
                <a:cs typeface="Calibri" panose="020F0502020204030204" pitchFamily="34" charset="0"/>
              </a:rPr>
              <a:t>KASSER</a:t>
            </a:r>
            <a:r>
              <a:rPr lang="en" altLang="zh-TW" b="1" dirty="0">
                <a:cs typeface="Calibri" panose="020F0502020204030204" pitchFamily="34" charset="0"/>
              </a:rPr>
              <a:t> </a:t>
            </a:r>
            <a:endParaRPr lang="zh-TW" altLang="en-US" b="1" dirty="0"/>
          </a:p>
        </p:txBody>
      </p:sp>
      <p:sp>
        <p:nvSpPr>
          <p:cNvPr id="13" name="Shape 11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  <a:rtl val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EB01709-5E76-4030-87D3-428A5C5202FA}"/>
              </a:ext>
            </a:extLst>
          </p:cNvPr>
          <p:cNvSpPr txBox="1"/>
          <p:nvPr/>
        </p:nvSpPr>
        <p:spPr>
          <a:xfrm>
            <a:off x="9434306" y="5475283"/>
            <a:ext cx="250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Gigi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2022/5/5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44E39-3466-43AA-88F8-0C414C7E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2AE4CB3-F574-40D0-A439-5FDE44DC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服務項目</a:t>
            </a:r>
            <a:r>
              <a:rPr lang="en-US" altLang="zh-TW" dirty="0"/>
              <a:t>/</a:t>
            </a:r>
            <a:r>
              <a:rPr lang="zh-TW" altLang="en-US" dirty="0"/>
              <a:t>計畫工具</a:t>
            </a:r>
            <a:endParaRPr lang="en-US" altLang="zh-TW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DBB5726-EA36-4327-BF6F-945BB99F5F68}"/>
              </a:ext>
            </a:extLst>
          </p:cNvPr>
          <p:cNvSpPr txBox="1"/>
          <p:nvPr/>
        </p:nvSpPr>
        <p:spPr>
          <a:xfrm>
            <a:off x="1895911" y="654342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*建議各群都要放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98E75B-281C-4880-AAF5-D3C1768E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19" y="3181121"/>
            <a:ext cx="4201721" cy="17388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910956-DF4C-4026-A900-0836D2FF9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5" y="3085030"/>
            <a:ext cx="3156176" cy="34416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46E751AE-7925-412F-9A48-1BB392E95144}"/>
              </a:ext>
            </a:extLst>
          </p:cNvPr>
          <p:cNvSpPr txBox="1"/>
          <p:nvPr/>
        </p:nvSpPr>
        <p:spPr>
          <a:xfrm>
            <a:off x="310394" y="1677795"/>
            <a:ext cx="3187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以左圖右文上至下排下來呈現，也可使用模組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左圖右文、右圖左文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穿插，讓整個版面視覺上看起來多元化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6E17060-BBCB-4F88-833A-BC21A1247ACE}"/>
              </a:ext>
            </a:extLst>
          </p:cNvPr>
          <p:cNvSpPr txBox="1"/>
          <p:nvPr/>
        </p:nvSpPr>
        <p:spPr>
          <a:xfrm>
            <a:off x="3724713" y="1704362"/>
            <a:ext cx="38421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與其他區塊不同，傾向於圖片的視覺，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加入簡單幾句文字作為輔助敘述，以不同的視覺感受做呈現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9" name="圖片 8">
            <a:hlinkClick r:id="rId4"/>
            <a:extLst>
              <a:ext uri="{FF2B5EF4-FFF2-40B4-BE49-F238E27FC236}">
                <a16:creationId xmlns:a16="http://schemas.microsoft.com/office/drawing/2014/main" id="{4D3E4EFA-5327-4D2B-926B-B2DF13E7BD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4" b="6624"/>
          <a:stretch/>
        </p:blipFill>
        <p:spPr>
          <a:xfrm>
            <a:off x="7986320" y="3192376"/>
            <a:ext cx="3996781" cy="30742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2A37D24C-D5B8-4C18-9D4C-4F74F46A1155}"/>
              </a:ext>
            </a:extLst>
          </p:cNvPr>
          <p:cNvSpPr txBox="1"/>
          <p:nvPr/>
        </p:nvSpPr>
        <p:spPr>
          <a:xfrm>
            <a:off x="8105162" y="1714149"/>
            <a:ext cx="38239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使用上圓圖下文模組呈現，下方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加入按鈕連結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，連結可連至該群室負責的計畫網站，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增加區塊的豐富性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2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D65B45-F1A1-4F1A-944D-BE4BEE5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6A71113-CC73-47D8-8F72-7191656B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 </a:t>
            </a:r>
            <a:r>
              <a:rPr lang="zh-TW" altLang="en-US" dirty="0"/>
              <a:t>相關表單下載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53806D-08D2-44C3-90B3-B205A6BD8A85}"/>
              </a:ext>
            </a:extLst>
          </p:cNvPr>
          <p:cNvSpPr txBox="1"/>
          <p:nvPr/>
        </p:nvSpPr>
        <p:spPr>
          <a:xfrm>
            <a:off x="1845577" y="654342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*可有可無，視各群狀況</a:t>
            </a:r>
          </a:p>
        </p:txBody>
      </p:sp>
      <p:pic>
        <p:nvPicPr>
          <p:cNvPr id="6" name="圖片 5">
            <a:hlinkClick r:id="rId2"/>
            <a:extLst>
              <a:ext uri="{FF2B5EF4-FFF2-40B4-BE49-F238E27FC236}">
                <a16:creationId xmlns:a16="http://schemas.microsoft.com/office/drawing/2014/main" id="{E0850BA1-E784-436B-8786-DEE24DDD0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38"/>
          <a:stretch/>
        </p:blipFill>
        <p:spPr>
          <a:xfrm>
            <a:off x="2982767" y="1711355"/>
            <a:ext cx="8015200" cy="27738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圖片 7">
            <a:hlinkClick r:id="rId4"/>
            <a:extLst>
              <a:ext uri="{FF2B5EF4-FFF2-40B4-BE49-F238E27FC236}">
                <a16:creationId xmlns:a16="http://schemas.microsoft.com/office/drawing/2014/main" id="{98D7B6F1-418A-4DAE-8BCB-966562EB5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23" y="4662907"/>
            <a:ext cx="8099711" cy="14358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88B0451-D496-4CC5-A1B9-FF40EBDD7F05}"/>
              </a:ext>
            </a:extLst>
          </p:cNvPr>
          <p:cNvSpPr txBox="1"/>
          <p:nvPr/>
        </p:nvSpPr>
        <p:spPr>
          <a:xfrm>
            <a:off x="159391" y="2701254"/>
            <a:ext cx="26676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以表格方式呈現，並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加入敘述說明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輔助網友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下載表單前，先有更多資訊的了解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15F9A30-E7AD-4619-83B9-5AB27B65C96C}"/>
              </a:ext>
            </a:extLst>
          </p:cNvPr>
          <p:cNvSpPr txBox="1"/>
          <p:nvPr/>
        </p:nvSpPr>
        <p:spPr>
          <a:xfrm>
            <a:off x="176169" y="4506285"/>
            <a:ext cx="27264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適用於當上下其他區塊，已用圖片、或表格呈現，此區塊僅顯示名稱，以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精簡、條列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的方式呈現，避免整體內容看起來太花太雜亂，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達到平衡的效果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15566A-9824-4A30-B347-E24004CF2697}"/>
              </a:ext>
            </a:extLst>
          </p:cNvPr>
          <p:cNvSpPr/>
          <p:nvPr/>
        </p:nvSpPr>
        <p:spPr>
          <a:xfrm>
            <a:off x="9823508" y="4706224"/>
            <a:ext cx="1208015" cy="302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68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5EA890-7860-4DDE-B19D-0F60924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537D6A7-171F-4C9E-B782-B75D3536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 </a:t>
            </a:r>
            <a:r>
              <a:rPr lang="zh-TW" altLang="en-US" dirty="0"/>
              <a:t>榮譽項目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56B733-604D-4EB5-AFC0-95BCD16599B9}"/>
              </a:ext>
            </a:extLst>
          </p:cNvPr>
          <p:cNvSpPr txBox="1"/>
          <p:nvPr/>
        </p:nvSpPr>
        <p:spPr>
          <a:xfrm>
            <a:off x="1845577" y="654342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*可有可無，視各群狀況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F8A80B-EA24-4E59-8798-ED56A2CEB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4" y="2034078"/>
            <a:ext cx="5276334" cy="26862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DBE9495-C37C-4334-8F05-2FFE9540DB01}"/>
              </a:ext>
            </a:extLst>
          </p:cNvPr>
          <p:cNvSpPr txBox="1"/>
          <p:nvPr/>
        </p:nvSpPr>
        <p:spPr>
          <a:xfrm>
            <a:off x="661515" y="4926037"/>
            <a:ext cx="47158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若榮譽項目事蹟不多，建議可以一段文字敘述，下方搭配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或圖片，幫助網友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快速聚焦內容重點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，讓此區塊看起來豐富性高又不失單調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hlinkClick r:id="rId3"/>
            <a:extLst>
              <a:ext uri="{FF2B5EF4-FFF2-40B4-BE49-F238E27FC236}">
                <a16:creationId xmlns:a16="http://schemas.microsoft.com/office/drawing/2014/main" id="{5BBA9A76-AD39-4572-A4F4-A33329619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07" y="1979028"/>
            <a:ext cx="5979063" cy="28092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641F3D-97C4-4163-82B6-20FC961E0BAC}"/>
              </a:ext>
            </a:extLst>
          </p:cNvPr>
          <p:cNvSpPr txBox="1"/>
          <p:nvPr/>
        </p:nvSpPr>
        <p:spPr>
          <a:xfrm>
            <a:off x="6484873" y="4885491"/>
            <a:ext cx="52681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適用於有新聞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文章報導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的榮譽項目，用表格方式條列呈現，針對該榮譽以簡單幾行文字敘述，名稱可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帶入文字連結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，讓網友點擊至報導頁面瀏覽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30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9B6D97-A70D-4358-93E6-2B6A5360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DEC5DB0-E97D-45B0-A00F-779C35A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5. </a:t>
            </a:r>
            <a:r>
              <a:rPr lang="zh-TW" altLang="en-US" dirty="0"/>
              <a:t>聯絡相關訊息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FAD4EB-625A-4E86-B8E2-8B78154D5603}"/>
              </a:ext>
            </a:extLst>
          </p:cNvPr>
          <p:cNvSpPr txBox="1"/>
          <p:nvPr/>
        </p:nvSpPr>
        <p:spPr>
          <a:xfrm>
            <a:off x="1845577" y="654342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*可有可無，視各群狀況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420C79-7F42-4066-9A69-5A506A195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25" y="1634400"/>
            <a:ext cx="3541877" cy="29879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D4D1B2D7-ABE3-4B67-B6D5-15010D707DB7}"/>
              </a:ext>
            </a:extLst>
          </p:cNvPr>
          <p:cNvSpPr txBox="1"/>
          <p:nvPr/>
        </p:nvSpPr>
        <p:spPr>
          <a:xfrm>
            <a:off x="2181138" y="4857223"/>
            <a:ext cx="32465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適用於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一個室群有多種聯絡窗口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，每個窗口建議都有自己的服務時間、電話、窗口種類名稱，清楚陳列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E53F938-8BAB-4A61-9009-2BC06989F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560" y="1846628"/>
            <a:ext cx="4039164" cy="24768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EDF34F7-39BC-4B39-B38E-0C2D78F57BF0}"/>
              </a:ext>
            </a:extLst>
          </p:cNvPr>
          <p:cNvSpPr txBox="1"/>
          <p:nvPr/>
        </p:nvSpPr>
        <p:spPr>
          <a:xfrm>
            <a:off x="6771314" y="4816677"/>
            <a:ext cx="3698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以一般形式簡單條列聯絡資訊，資訊上方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加入簡述文字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，可從前面介紹區塊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介紹、服務項目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從中萃取文字精華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，可使網友更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加深對於群室的了解及印象</a:t>
            </a:r>
          </a:p>
        </p:txBody>
      </p:sp>
    </p:spTree>
    <p:extLst>
      <p:ext uri="{BB962C8B-B14F-4D97-AF65-F5344CB8AC3E}">
        <p14:creationId xmlns:p14="http://schemas.microsoft.com/office/powerpoint/2010/main" val="428893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CFBCC2-68A7-46DF-AAF9-A5D5BFB3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5057386-7734-4C65-B107-96AEE054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三、後台上稿小幫手</a:t>
            </a:r>
            <a:r>
              <a:rPr lang="en-US" altLang="zh-TW" dirty="0"/>
              <a:t>(</a:t>
            </a:r>
            <a:r>
              <a:rPr lang="zh-TW" altLang="en-US" dirty="0"/>
              <a:t>凱斯現有模組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D99C8D-B569-4E21-B8BE-EE55B9BC3232}"/>
              </a:ext>
            </a:extLst>
          </p:cNvPr>
          <p:cNvSpPr txBox="1"/>
          <p:nvPr/>
        </p:nvSpPr>
        <p:spPr>
          <a:xfrm>
            <a:off x="5536736" y="604846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錄製_2022_05_05_20_25_49_809">
            <a:hlinkClick r:id="" action="ppaction://media"/>
            <a:extLst>
              <a:ext uri="{FF2B5EF4-FFF2-40B4-BE49-F238E27FC236}">
                <a16:creationId xmlns:a16="http://schemas.microsoft.com/office/drawing/2014/main" id="{1174C3E2-D51A-4734-87A4-65897F3AA7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42643" y="1812443"/>
            <a:ext cx="6956169" cy="390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7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6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2F5BCA-80DA-41E4-9A2E-62E564E2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15</a:t>
            </a:fld>
            <a:endParaRPr lang="zh-TW" altLang="en-US"/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787341F4-7733-40A1-B17E-1F793DC24287}"/>
              </a:ext>
            </a:extLst>
          </p:cNvPr>
          <p:cNvGrpSpPr/>
          <p:nvPr/>
        </p:nvGrpSpPr>
        <p:grpSpPr>
          <a:xfrm>
            <a:off x="487680" y="3952009"/>
            <a:ext cx="2703011" cy="1887589"/>
            <a:chOff x="1712569" y="1649560"/>
            <a:chExt cx="1376000" cy="96090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10D7F26-E84B-402A-A356-1F1ED8078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2569" y="1649560"/>
              <a:ext cx="1376000" cy="78088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DED9FC5-54F0-4594-B47F-2CC97CCE2A9D}"/>
                </a:ext>
              </a:extLst>
            </p:cNvPr>
            <p:cNvSpPr txBox="1"/>
            <p:nvPr/>
          </p:nvSpPr>
          <p:spPr>
            <a:xfrm>
              <a:off x="2139265" y="2469450"/>
              <a:ext cx="330816" cy="14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分隔線</a:t>
              </a:r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72A274C9-9AAC-40AC-83FF-ECEC970C1A08}"/>
              </a:ext>
            </a:extLst>
          </p:cNvPr>
          <p:cNvGrpSpPr/>
          <p:nvPr/>
        </p:nvGrpSpPr>
        <p:grpSpPr>
          <a:xfrm>
            <a:off x="496811" y="1926535"/>
            <a:ext cx="2730140" cy="1808326"/>
            <a:chOff x="3309364" y="1676638"/>
            <a:chExt cx="1513300" cy="100234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60EF14C-032C-4345-B51B-7604D432978D}"/>
                </a:ext>
              </a:extLst>
            </p:cNvPr>
            <p:cNvSpPr txBox="1"/>
            <p:nvPr/>
          </p:nvSpPr>
          <p:spPr>
            <a:xfrm>
              <a:off x="3610958" y="2522885"/>
              <a:ext cx="780680" cy="156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主標、副標、內容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83DA3FE-1896-4DBC-B9D8-A5C3B1065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364" y="1676638"/>
              <a:ext cx="1513300" cy="82059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7A3934A4-3DB0-4B5D-9924-989FE386053D}"/>
              </a:ext>
            </a:extLst>
          </p:cNvPr>
          <p:cNvGrpSpPr/>
          <p:nvPr/>
        </p:nvGrpSpPr>
        <p:grpSpPr>
          <a:xfrm>
            <a:off x="3328910" y="1914680"/>
            <a:ext cx="2595379" cy="1818174"/>
            <a:chOff x="4979358" y="1679895"/>
            <a:chExt cx="1421442" cy="99578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8FDD183-D506-44AA-9AD9-ADFCF02E3CAE}"/>
                </a:ext>
              </a:extLst>
            </p:cNvPr>
            <p:cNvSpPr txBox="1"/>
            <p:nvPr/>
          </p:nvSpPr>
          <p:spPr>
            <a:xfrm>
              <a:off x="5464581" y="2522613"/>
              <a:ext cx="442184" cy="15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左文右圖</a:t>
              </a:r>
            </a:p>
          </p:txBody>
        </p: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5C26FF29-9F8B-46D4-B78E-E6846AD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358" y="1679895"/>
              <a:ext cx="1421442" cy="82083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A37559FA-E1D2-40CA-BE38-145FC7DEBE12}"/>
              </a:ext>
            </a:extLst>
          </p:cNvPr>
          <p:cNvGrpSpPr/>
          <p:nvPr/>
        </p:nvGrpSpPr>
        <p:grpSpPr>
          <a:xfrm>
            <a:off x="3292908" y="3967992"/>
            <a:ext cx="2604076" cy="1855546"/>
            <a:chOff x="9783864" y="1644973"/>
            <a:chExt cx="1411293" cy="1005623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005496B-3880-4DD8-8EA6-F463D80AB8BC}"/>
                </a:ext>
              </a:extLst>
            </p:cNvPr>
            <p:cNvSpPr txBox="1"/>
            <p:nvPr/>
          </p:nvSpPr>
          <p:spPr>
            <a:xfrm>
              <a:off x="10271237" y="2500475"/>
              <a:ext cx="463240" cy="15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左圖右文</a:t>
              </a:r>
            </a:p>
          </p:txBody>
        </p:sp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C4243D0C-FCBD-47CD-8BCF-8C6DEBF8E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864" y="1644973"/>
              <a:ext cx="1411293" cy="82957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7EF2148-5F6B-4332-88E1-0497E163A465}"/>
              </a:ext>
            </a:extLst>
          </p:cNvPr>
          <p:cNvGrpSpPr/>
          <p:nvPr/>
        </p:nvGrpSpPr>
        <p:grpSpPr>
          <a:xfrm>
            <a:off x="9127844" y="3962380"/>
            <a:ext cx="2712731" cy="1916669"/>
            <a:chOff x="9787156" y="1633747"/>
            <a:chExt cx="1462481" cy="1033310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F0AA41BB-B58E-42DD-8EA9-D2A0936A5E08}"/>
                </a:ext>
              </a:extLst>
            </p:cNvPr>
            <p:cNvSpPr txBox="1"/>
            <p:nvPr/>
          </p:nvSpPr>
          <p:spPr>
            <a:xfrm>
              <a:off x="10222596" y="2516314"/>
              <a:ext cx="751990" cy="1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左影右文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[video]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559D85CF-082E-48C0-9F49-16A9E11A7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7156" y="1633747"/>
              <a:ext cx="1462481" cy="8445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7F34ADF2-18CB-4787-ACF6-AC08D58A37E1}"/>
              </a:ext>
            </a:extLst>
          </p:cNvPr>
          <p:cNvGrpSpPr/>
          <p:nvPr/>
        </p:nvGrpSpPr>
        <p:grpSpPr>
          <a:xfrm>
            <a:off x="6149467" y="1896497"/>
            <a:ext cx="2635950" cy="1874245"/>
            <a:chOff x="6487546" y="1658458"/>
            <a:chExt cx="1476375" cy="1049750"/>
          </a:xfrm>
        </p:grpSpPr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4D4DF76-AA3A-4103-A7E7-8D0E4E0F6443}"/>
                </a:ext>
              </a:extLst>
            </p:cNvPr>
            <p:cNvSpPr txBox="1"/>
            <p:nvPr/>
          </p:nvSpPr>
          <p:spPr>
            <a:xfrm>
              <a:off x="6876948" y="2547311"/>
              <a:ext cx="723967" cy="160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左文右影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[video]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36C428A5-0AF7-4C62-B009-D4169914B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546" y="1658458"/>
              <a:ext cx="1476375" cy="85255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F0D62F7-1BC0-4BFE-B28C-2FA8E77C55F7}"/>
              </a:ext>
            </a:extLst>
          </p:cNvPr>
          <p:cNvGrpSpPr/>
          <p:nvPr/>
        </p:nvGrpSpPr>
        <p:grpSpPr>
          <a:xfrm>
            <a:off x="6149467" y="3966558"/>
            <a:ext cx="2639386" cy="1902213"/>
            <a:chOff x="8066311" y="1652761"/>
            <a:chExt cx="1476375" cy="1064028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A960442D-2AA6-4FBA-8894-457D20ECCD23}"/>
                </a:ext>
              </a:extLst>
            </p:cNvPr>
            <p:cNvSpPr txBox="1"/>
            <p:nvPr/>
          </p:nvSpPr>
          <p:spPr>
            <a:xfrm>
              <a:off x="8493249" y="2557680"/>
              <a:ext cx="671243" cy="159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左文右影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9D5D0ADE-2A7C-4A00-97B2-14EFAC9E5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311" y="1652761"/>
              <a:ext cx="1476375" cy="85255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</p:grp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CD2D2439-8CD8-4AC3-91A3-F67747BEFD04}"/>
              </a:ext>
            </a:extLst>
          </p:cNvPr>
          <p:cNvSpPr txBox="1"/>
          <p:nvPr/>
        </p:nvSpPr>
        <p:spPr>
          <a:xfrm>
            <a:off x="1635854" y="973123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網站現有模組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_1/4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DE66E648-A818-449E-8B20-D6B38BD761DE}"/>
              </a:ext>
            </a:extLst>
          </p:cNvPr>
          <p:cNvGrpSpPr/>
          <p:nvPr/>
        </p:nvGrpSpPr>
        <p:grpSpPr>
          <a:xfrm>
            <a:off x="9104262" y="1879101"/>
            <a:ext cx="2691063" cy="1934272"/>
            <a:chOff x="1883049" y="2920733"/>
            <a:chExt cx="1567815" cy="1126908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1C191A7B-9AB2-4084-83DD-9099BFA401CD}"/>
                </a:ext>
              </a:extLst>
            </p:cNvPr>
            <p:cNvSpPr txBox="1"/>
            <p:nvPr/>
          </p:nvSpPr>
          <p:spPr>
            <a:xfrm>
              <a:off x="2332126" y="3886261"/>
              <a:ext cx="741473" cy="161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左影右文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0" name="圖片 99">
              <a:extLst>
                <a:ext uri="{FF2B5EF4-FFF2-40B4-BE49-F238E27FC236}">
                  <a16:creationId xmlns:a16="http://schemas.microsoft.com/office/drawing/2014/main" id="{FEA8F399-5A25-4154-883C-19F41CF8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49" y="2920733"/>
              <a:ext cx="1567815" cy="90535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9758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2F5BCA-80DA-41E4-9A2E-62E564E2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CD2D2439-8CD8-4AC3-91A3-F67747BEFD04}"/>
              </a:ext>
            </a:extLst>
          </p:cNvPr>
          <p:cNvSpPr txBox="1"/>
          <p:nvPr/>
        </p:nvSpPr>
        <p:spPr>
          <a:xfrm>
            <a:off x="1635854" y="973123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網站現有模組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_2/4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3360845C-65BA-4BE9-BD14-12DCAC5EE192}"/>
              </a:ext>
            </a:extLst>
          </p:cNvPr>
          <p:cNvGrpSpPr/>
          <p:nvPr/>
        </p:nvGrpSpPr>
        <p:grpSpPr>
          <a:xfrm>
            <a:off x="6376535" y="1897102"/>
            <a:ext cx="2613214" cy="1827951"/>
            <a:chOff x="8706285" y="2791774"/>
            <a:chExt cx="2613214" cy="1827951"/>
          </a:xfrm>
        </p:grpSpPr>
        <p:pic>
          <p:nvPicPr>
            <p:cNvPr id="100" name="圖片 99">
              <a:extLst>
                <a:ext uri="{FF2B5EF4-FFF2-40B4-BE49-F238E27FC236}">
                  <a16:creationId xmlns:a16="http://schemas.microsoft.com/office/drawing/2014/main" id="{F63F9168-8084-48D3-A76D-F3DE2C53D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285" y="2791774"/>
              <a:ext cx="2613214" cy="150903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474B1869-A65B-4AAF-9AA3-BA08206D1C2B}"/>
                </a:ext>
              </a:extLst>
            </p:cNvPr>
            <p:cNvSpPr txBox="1"/>
            <p:nvPr/>
          </p:nvSpPr>
          <p:spPr>
            <a:xfrm>
              <a:off x="9604880" y="434272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置中大圖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060A1C3D-EDDF-47E1-8188-A3516D6C64CF}"/>
              </a:ext>
            </a:extLst>
          </p:cNvPr>
          <p:cNvGrpSpPr/>
          <p:nvPr/>
        </p:nvGrpSpPr>
        <p:grpSpPr>
          <a:xfrm>
            <a:off x="3497580" y="3948665"/>
            <a:ext cx="2683753" cy="1906566"/>
            <a:chOff x="6671333" y="4658380"/>
            <a:chExt cx="2683753" cy="1906566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0C46653E-BE86-4678-86E2-1D46B72B8F87}"/>
                </a:ext>
              </a:extLst>
            </p:cNvPr>
            <p:cNvSpPr txBox="1"/>
            <p:nvPr/>
          </p:nvSpPr>
          <p:spPr>
            <a:xfrm>
              <a:off x="7395532" y="6287947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置中影片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7" name="圖片 106">
              <a:extLst>
                <a:ext uri="{FF2B5EF4-FFF2-40B4-BE49-F238E27FC236}">
                  <a16:creationId xmlns:a16="http://schemas.microsoft.com/office/drawing/2014/main" id="{8FD0C9C1-8093-46FC-996F-B9ECFAED5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333" y="4658380"/>
              <a:ext cx="2683753" cy="154977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BB0AD956-2AAF-4787-A98A-E82F88FB39EE}"/>
              </a:ext>
            </a:extLst>
          </p:cNvPr>
          <p:cNvGrpSpPr/>
          <p:nvPr/>
        </p:nvGrpSpPr>
        <p:grpSpPr>
          <a:xfrm>
            <a:off x="3459480" y="1902314"/>
            <a:ext cx="2735215" cy="1866108"/>
            <a:chOff x="4590455" y="4667900"/>
            <a:chExt cx="2735215" cy="1866108"/>
          </a:xfrm>
        </p:grpSpPr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524CC9B6-6774-4E93-A698-AE9D3A348B8A}"/>
                </a:ext>
              </a:extLst>
            </p:cNvPr>
            <p:cNvSpPr txBox="1"/>
            <p:nvPr/>
          </p:nvSpPr>
          <p:spPr>
            <a:xfrm>
              <a:off x="5252272" y="6257009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置中影片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[video]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0" name="圖片 109">
              <a:extLst>
                <a:ext uri="{FF2B5EF4-FFF2-40B4-BE49-F238E27FC236}">
                  <a16:creationId xmlns:a16="http://schemas.microsoft.com/office/drawing/2014/main" id="{E1CD8A4F-5476-492E-AAA6-D2FFEB342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0455" y="4667900"/>
              <a:ext cx="2735215" cy="157949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1ABFA137-93AB-4143-AAF8-3822B4E75EAD}"/>
              </a:ext>
            </a:extLst>
          </p:cNvPr>
          <p:cNvGrpSpPr/>
          <p:nvPr/>
        </p:nvGrpSpPr>
        <p:grpSpPr>
          <a:xfrm>
            <a:off x="6400800" y="3977894"/>
            <a:ext cx="2564940" cy="1875204"/>
            <a:chOff x="2417310" y="4091285"/>
            <a:chExt cx="2564940" cy="1875204"/>
          </a:xfrm>
        </p:grpSpPr>
        <p:pic>
          <p:nvPicPr>
            <p:cNvPr id="113" name="圖片 112">
              <a:extLst>
                <a:ext uri="{FF2B5EF4-FFF2-40B4-BE49-F238E27FC236}">
                  <a16:creationId xmlns:a16="http://schemas.microsoft.com/office/drawing/2014/main" id="{5863F2B0-D7EF-4360-8F91-D436B9FA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10" y="4091285"/>
              <a:ext cx="2564940" cy="153136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6C433408-F59B-4930-84DC-12B3215B5EE8}"/>
                </a:ext>
              </a:extLst>
            </p:cNvPr>
            <p:cNvSpPr txBox="1"/>
            <p:nvPr/>
          </p:nvSpPr>
          <p:spPr>
            <a:xfrm>
              <a:off x="3131299" y="5689490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置中大圖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滿版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DDDBE5BF-3C58-4AC2-AE3C-58D02F8F6223}"/>
              </a:ext>
            </a:extLst>
          </p:cNvPr>
          <p:cNvGrpSpPr/>
          <p:nvPr/>
        </p:nvGrpSpPr>
        <p:grpSpPr>
          <a:xfrm>
            <a:off x="409730" y="1931173"/>
            <a:ext cx="2846541" cy="1840437"/>
            <a:chOff x="1883006" y="3004995"/>
            <a:chExt cx="2846541" cy="1840437"/>
          </a:xfrm>
        </p:grpSpPr>
        <p:pic>
          <p:nvPicPr>
            <p:cNvPr id="118" name="圖片 117">
              <a:extLst>
                <a:ext uri="{FF2B5EF4-FFF2-40B4-BE49-F238E27FC236}">
                  <a16:creationId xmlns:a16="http://schemas.microsoft.com/office/drawing/2014/main" id="{4E55019D-3277-49E4-9811-B5A46A3CF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06" y="3004995"/>
              <a:ext cx="2846541" cy="154354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34EE57B5-368A-42A5-9C76-D89F3838A8A1}"/>
                </a:ext>
              </a:extLst>
            </p:cNvPr>
            <p:cNvSpPr txBox="1"/>
            <p:nvPr/>
          </p:nvSpPr>
          <p:spPr>
            <a:xfrm>
              <a:off x="2578236" y="4568433"/>
              <a:ext cx="1515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表格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上標題下內容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B97E9BFA-2799-4D2D-9150-E073AB339359}"/>
              </a:ext>
            </a:extLst>
          </p:cNvPr>
          <p:cNvGrpSpPr/>
          <p:nvPr/>
        </p:nvGrpSpPr>
        <p:grpSpPr>
          <a:xfrm>
            <a:off x="397812" y="3993430"/>
            <a:ext cx="2865689" cy="1894204"/>
            <a:chOff x="5174926" y="2834578"/>
            <a:chExt cx="2865689" cy="1894204"/>
          </a:xfrm>
        </p:grpSpPr>
        <p:pic>
          <p:nvPicPr>
            <p:cNvPr id="124" name="圖片 123">
              <a:extLst>
                <a:ext uri="{FF2B5EF4-FFF2-40B4-BE49-F238E27FC236}">
                  <a16:creationId xmlns:a16="http://schemas.microsoft.com/office/drawing/2014/main" id="{5FF91F50-1DE2-4EF5-B7C6-A7ACBB74D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926" y="2834578"/>
              <a:ext cx="2865689" cy="1553930"/>
            </a:xfrm>
            <a:prstGeom prst="rect">
              <a:avLst/>
            </a:prstGeom>
          </p:spPr>
        </p:pic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B2B5C339-8C85-4A7A-9DA6-1D0757B43909}"/>
                </a:ext>
              </a:extLst>
            </p:cNvPr>
            <p:cNvSpPr txBox="1"/>
            <p:nvPr/>
          </p:nvSpPr>
          <p:spPr>
            <a:xfrm>
              <a:off x="5785187" y="4451783"/>
              <a:ext cx="1515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表格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左標題右內容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D58E5B07-3459-4CD6-BE50-98E55A99FB9C}"/>
              </a:ext>
            </a:extLst>
          </p:cNvPr>
          <p:cNvGrpSpPr/>
          <p:nvPr/>
        </p:nvGrpSpPr>
        <p:grpSpPr>
          <a:xfrm>
            <a:off x="9265920" y="1881794"/>
            <a:ext cx="2684427" cy="1876223"/>
            <a:chOff x="511699" y="4031567"/>
            <a:chExt cx="2684427" cy="1876223"/>
          </a:xfrm>
        </p:grpSpPr>
        <p:pic>
          <p:nvPicPr>
            <p:cNvPr id="127" name="圖片 126">
              <a:extLst>
                <a:ext uri="{FF2B5EF4-FFF2-40B4-BE49-F238E27FC236}">
                  <a16:creationId xmlns:a16="http://schemas.microsoft.com/office/drawing/2014/main" id="{DE5ADFD4-57F4-45D5-9AB2-4163E9B5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99" y="4031567"/>
              <a:ext cx="2684427" cy="155016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C72E6C8-1548-41CA-B705-6C74C327DB2A}"/>
                </a:ext>
              </a:extLst>
            </p:cNvPr>
            <p:cNvSpPr txBox="1"/>
            <p:nvPr/>
          </p:nvSpPr>
          <p:spPr>
            <a:xfrm>
              <a:off x="1126740" y="5630791"/>
              <a:ext cx="1515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置中大圖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圖片文字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67E1EF3A-7C9A-4C95-82B9-9B09CE476964}"/>
              </a:ext>
            </a:extLst>
          </p:cNvPr>
          <p:cNvGrpSpPr/>
          <p:nvPr/>
        </p:nvGrpSpPr>
        <p:grpSpPr>
          <a:xfrm>
            <a:off x="9266901" y="3995944"/>
            <a:ext cx="2665553" cy="1819983"/>
            <a:chOff x="5634056" y="4050751"/>
            <a:chExt cx="2969931" cy="2027805"/>
          </a:xfrm>
        </p:grpSpPr>
        <p:pic>
          <p:nvPicPr>
            <p:cNvPr id="130" name="圖片 129">
              <a:extLst>
                <a:ext uri="{FF2B5EF4-FFF2-40B4-BE49-F238E27FC236}">
                  <a16:creationId xmlns:a16="http://schemas.microsoft.com/office/drawing/2014/main" id="{A0D1EEA6-FD87-436F-8226-EFE5CFCA8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056" y="4050751"/>
              <a:ext cx="2969931" cy="166065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3C174133-625E-49D7-A903-BC67EE010A15}"/>
                </a:ext>
              </a:extLst>
            </p:cNvPr>
            <p:cNvSpPr txBox="1"/>
            <p:nvPr/>
          </p:nvSpPr>
          <p:spPr>
            <a:xfrm>
              <a:off x="6160835" y="5801557"/>
              <a:ext cx="19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置中大圖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滿版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圖片文字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28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2F5BCA-80DA-41E4-9A2E-62E564E2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CD2D2439-8CD8-4AC3-91A3-F67747BEFD04}"/>
              </a:ext>
            </a:extLst>
          </p:cNvPr>
          <p:cNvSpPr txBox="1"/>
          <p:nvPr/>
        </p:nvSpPr>
        <p:spPr>
          <a:xfrm>
            <a:off x="1635854" y="973123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網站現有模組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_3/4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D263DCA6-DA56-4C8A-B6F5-33C285AEF240}"/>
              </a:ext>
            </a:extLst>
          </p:cNvPr>
          <p:cNvGrpSpPr/>
          <p:nvPr/>
        </p:nvGrpSpPr>
        <p:grpSpPr>
          <a:xfrm>
            <a:off x="3368041" y="1939334"/>
            <a:ext cx="2691268" cy="1875726"/>
            <a:chOff x="8457305" y="3434460"/>
            <a:chExt cx="2691268" cy="1875726"/>
          </a:xfrm>
        </p:grpSpPr>
        <p:pic>
          <p:nvPicPr>
            <p:cNvPr id="96" name="圖片 95">
              <a:extLst>
                <a:ext uri="{FF2B5EF4-FFF2-40B4-BE49-F238E27FC236}">
                  <a16:creationId xmlns:a16="http://schemas.microsoft.com/office/drawing/2014/main" id="{CF4D0121-7D82-4485-9785-31AE17391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305" y="3434460"/>
              <a:ext cx="2691268" cy="155411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7CDC2907-D0B0-4816-B455-9DCF2B38B3CB}"/>
                </a:ext>
              </a:extLst>
            </p:cNvPr>
            <p:cNvSpPr txBox="1"/>
            <p:nvPr/>
          </p:nvSpPr>
          <p:spPr>
            <a:xfrm>
              <a:off x="9336145" y="503318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置中四圖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9148C9BB-0489-49C0-AB32-4F04F430059B}"/>
              </a:ext>
            </a:extLst>
          </p:cNvPr>
          <p:cNvGrpSpPr/>
          <p:nvPr/>
        </p:nvGrpSpPr>
        <p:grpSpPr>
          <a:xfrm>
            <a:off x="9188331" y="1946804"/>
            <a:ext cx="2672293" cy="1890191"/>
            <a:chOff x="5338478" y="2843387"/>
            <a:chExt cx="2672293" cy="1890191"/>
          </a:xfrm>
        </p:grpSpPr>
        <p:pic>
          <p:nvPicPr>
            <p:cNvPr id="106" name="圖片 105">
              <a:extLst>
                <a:ext uri="{FF2B5EF4-FFF2-40B4-BE49-F238E27FC236}">
                  <a16:creationId xmlns:a16="http://schemas.microsoft.com/office/drawing/2014/main" id="{56718944-0426-4239-84E0-056088E90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478" y="2843387"/>
              <a:ext cx="2672293" cy="154315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0EB62410-2B65-42EA-B664-A700A1CC14A2}"/>
                </a:ext>
              </a:extLst>
            </p:cNvPr>
            <p:cNvSpPr txBox="1"/>
            <p:nvPr/>
          </p:nvSpPr>
          <p:spPr>
            <a:xfrm>
              <a:off x="6279654" y="445657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置中三圖</a:t>
              </a:r>
            </a:p>
          </p:txBody>
        </p: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F287064F-88CB-49B3-9967-983D856B0181}"/>
              </a:ext>
            </a:extLst>
          </p:cNvPr>
          <p:cNvGrpSpPr/>
          <p:nvPr/>
        </p:nvGrpSpPr>
        <p:grpSpPr>
          <a:xfrm>
            <a:off x="6186131" y="4000502"/>
            <a:ext cx="2881669" cy="1937697"/>
            <a:chOff x="1120260" y="4775095"/>
            <a:chExt cx="2370436" cy="1593931"/>
          </a:xfrm>
        </p:grpSpPr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1211662C-EA49-473F-A41D-04753F5FA06A}"/>
                </a:ext>
              </a:extLst>
            </p:cNvPr>
            <p:cNvSpPr txBox="1"/>
            <p:nvPr/>
          </p:nvSpPr>
          <p:spPr>
            <a:xfrm>
              <a:off x="1950063" y="6141169"/>
              <a:ext cx="672904" cy="227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置中兩圖</a:t>
              </a:r>
            </a:p>
          </p:txBody>
        </p:sp>
        <p:pic>
          <p:nvPicPr>
            <p:cNvPr id="110" name="圖片 109">
              <a:extLst>
                <a:ext uri="{FF2B5EF4-FFF2-40B4-BE49-F238E27FC236}">
                  <a16:creationId xmlns:a16="http://schemas.microsoft.com/office/drawing/2014/main" id="{EE5ABCBA-99A3-4E3B-BE5B-18504726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260" y="4775095"/>
              <a:ext cx="2370436" cy="128537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7DC62484-8C14-48E3-9039-79DCA6FF5147}"/>
              </a:ext>
            </a:extLst>
          </p:cNvPr>
          <p:cNvGrpSpPr/>
          <p:nvPr/>
        </p:nvGrpSpPr>
        <p:grpSpPr>
          <a:xfrm>
            <a:off x="9196752" y="4016060"/>
            <a:ext cx="2664956" cy="1918932"/>
            <a:chOff x="6885058" y="2818064"/>
            <a:chExt cx="2664956" cy="1918932"/>
          </a:xfrm>
        </p:grpSpPr>
        <p:pic>
          <p:nvPicPr>
            <p:cNvPr id="112" name="圖片 111">
              <a:extLst>
                <a:ext uri="{FF2B5EF4-FFF2-40B4-BE49-F238E27FC236}">
                  <a16:creationId xmlns:a16="http://schemas.microsoft.com/office/drawing/2014/main" id="{5029077E-36A0-4D15-897E-7A3A4CB67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058" y="2818064"/>
              <a:ext cx="2664956" cy="153891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F46783C4-8D41-4C4E-9811-241365236571}"/>
                </a:ext>
              </a:extLst>
            </p:cNvPr>
            <p:cNvSpPr txBox="1"/>
            <p:nvPr/>
          </p:nvSpPr>
          <p:spPr>
            <a:xfrm>
              <a:off x="7535601" y="4459997"/>
              <a:ext cx="1515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置中三圖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圖片文字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B358586E-7A82-4B9D-8A4D-2CA92BCE653A}"/>
              </a:ext>
            </a:extLst>
          </p:cNvPr>
          <p:cNvGrpSpPr/>
          <p:nvPr/>
        </p:nvGrpSpPr>
        <p:grpSpPr>
          <a:xfrm>
            <a:off x="3345026" y="4000500"/>
            <a:ext cx="2718295" cy="1920605"/>
            <a:chOff x="10156529" y="3486877"/>
            <a:chExt cx="2718295" cy="1920605"/>
          </a:xfrm>
        </p:grpSpPr>
        <p:pic>
          <p:nvPicPr>
            <p:cNvPr id="118" name="圖片 117">
              <a:extLst>
                <a:ext uri="{FF2B5EF4-FFF2-40B4-BE49-F238E27FC236}">
                  <a16:creationId xmlns:a16="http://schemas.microsoft.com/office/drawing/2014/main" id="{B8F1D4F6-4E04-4685-9DA3-EFDDBC2D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6529" y="3486877"/>
              <a:ext cx="2718295" cy="156972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E25645F0-BC6A-4D3F-B3FB-0788FAD90088}"/>
                </a:ext>
              </a:extLst>
            </p:cNvPr>
            <p:cNvSpPr txBox="1"/>
            <p:nvPr/>
          </p:nvSpPr>
          <p:spPr>
            <a:xfrm>
              <a:off x="10698759" y="5130483"/>
              <a:ext cx="1515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置中四圖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圖片文字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E897F78C-C5D9-45B3-B2F9-0E0B4A6F4060}"/>
              </a:ext>
            </a:extLst>
          </p:cNvPr>
          <p:cNvGrpSpPr/>
          <p:nvPr/>
        </p:nvGrpSpPr>
        <p:grpSpPr>
          <a:xfrm>
            <a:off x="6195048" y="1951446"/>
            <a:ext cx="2823207" cy="1865475"/>
            <a:chOff x="2227357" y="5372678"/>
            <a:chExt cx="2823207" cy="1865475"/>
          </a:xfrm>
        </p:grpSpPr>
        <p:pic>
          <p:nvPicPr>
            <p:cNvPr id="124" name="圖片 123">
              <a:extLst>
                <a:ext uri="{FF2B5EF4-FFF2-40B4-BE49-F238E27FC236}">
                  <a16:creationId xmlns:a16="http://schemas.microsoft.com/office/drawing/2014/main" id="{98788959-4751-4535-9599-E507BB636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357" y="5372678"/>
              <a:ext cx="2823207" cy="153089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6B5D1611-5A34-4078-8C22-548D221FFF5F}"/>
                </a:ext>
              </a:extLst>
            </p:cNvPr>
            <p:cNvSpPr txBox="1"/>
            <p:nvPr/>
          </p:nvSpPr>
          <p:spPr>
            <a:xfrm>
              <a:off x="2905218" y="6961154"/>
              <a:ext cx="1515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置中兩圖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圖片文字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3E6B448B-F73C-4F8C-A774-FFC4A1C6D227}"/>
              </a:ext>
            </a:extLst>
          </p:cNvPr>
          <p:cNvGrpSpPr/>
          <p:nvPr/>
        </p:nvGrpSpPr>
        <p:grpSpPr>
          <a:xfrm>
            <a:off x="406764" y="4008120"/>
            <a:ext cx="2750921" cy="1917961"/>
            <a:chOff x="9879333" y="4705385"/>
            <a:chExt cx="2750921" cy="1917961"/>
          </a:xfrm>
        </p:grpSpPr>
        <p:pic>
          <p:nvPicPr>
            <p:cNvPr id="127" name="圖片 126">
              <a:extLst>
                <a:ext uri="{FF2B5EF4-FFF2-40B4-BE49-F238E27FC236}">
                  <a16:creationId xmlns:a16="http://schemas.microsoft.com/office/drawing/2014/main" id="{65EB6BAC-6852-4E42-A03C-9EFB3808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9333" y="4705385"/>
              <a:ext cx="2750921" cy="155486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C997A721-B603-478C-BE31-2EC79ECDB848}"/>
                </a:ext>
              </a:extLst>
            </p:cNvPr>
            <p:cNvSpPr txBox="1"/>
            <p:nvPr/>
          </p:nvSpPr>
          <p:spPr>
            <a:xfrm>
              <a:off x="10817015" y="634634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連結圖片</a:t>
              </a:r>
            </a:p>
          </p:txBody>
        </p:sp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C9FEDC81-93BC-4CEF-9BCF-42E819DE33C6}"/>
              </a:ext>
            </a:extLst>
          </p:cNvPr>
          <p:cNvGrpSpPr/>
          <p:nvPr/>
        </p:nvGrpSpPr>
        <p:grpSpPr>
          <a:xfrm>
            <a:off x="341810" y="1943100"/>
            <a:ext cx="2864964" cy="1889056"/>
            <a:chOff x="8315433" y="4725910"/>
            <a:chExt cx="2864964" cy="1889056"/>
          </a:xfrm>
        </p:grpSpPr>
        <p:pic>
          <p:nvPicPr>
            <p:cNvPr id="130" name="圖片 129">
              <a:extLst>
                <a:ext uri="{FF2B5EF4-FFF2-40B4-BE49-F238E27FC236}">
                  <a16:creationId xmlns:a16="http://schemas.microsoft.com/office/drawing/2014/main" id="{1BAFF7FE-4077-47D4-B352-64E61A6E7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5433" y="4725910"/>
              <a:ext cx="2864964" cy="1553537"/>
            </a:xfrm>
            <a:prstGeom prst="rect">
              <a:avLst/>
            </a:prstGeom>
          </p:spPr>
        </p:pic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71C692D8-F388-4368-9EB1-531B9955FCE9}"/>
                </a:ext>
              </a:extLst>
            </p:cNvPr>
            <p:cNvSpPr txBox="1"/>
            <p:nvPr/>
          </p:nvSpPr>
          <p:spPr>
            <a:xfrm>
              <a:off x="9114753" y="6337967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表格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聯絡資訊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6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95705A-8CD7-4622-BBA3-37FEA947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722644B-ACD0-47A2-B836-F6A35F84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網站現有模組</a:t>
            </a:r>
            <a:r>
              <a:rPr lang="en-US" altLang="zh-TW" dirty="0"/>
              <a:t>_4/4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4975864-531B-4B22-B1D3-2F96AF56A089}"/>
              </a:ext>
            </a:extLst>
          </p:cNvPr>
          <p:cNvGrpSpPr/>
          <p:nvPr/>
        </p:nvGrpSpPr>
        <p:grpSpPr>
          <a:xfrm>
            <a:off x="3330068" y="2893532"/>
            <a:ext cx="2726930" cy="1898707"/>
            <a:chOff x="8736633" y="5407363"/>
            <a:chExt cx="2726930" cy="189870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836FD04-85A4-4CD5-BC4C-74432B1D0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6633" y="5407363"/>
              <a:ext cx="2726930" cy="15413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439D2CB-F1E5-4899-A1F1-7F67837726F5}"/>
                </a:ext>
              </a:extLst>
            </p:cNvPr>
            <p:cNvSpPr txBox="1"/>
            <p:nvPr/>
          </p:nvSpPr>
          <p:spPr>
            <a:xfrm>
              <a:off x="9575725" y="7029071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左圖右文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小圓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68A19B9-95F8-4D02-AA0C-D73C4100EBAA}"/>
              </a:ext>
            </a:extLst>
          </p:cNvPr>
          <p:cNvGrpSpPr/>
          <p:nvPr/>
        </p:nvGrpSpPr>
        <p:grpSpPr>
          <a:xfrm>
            <a:off x="6339828" y="2886682"/>
            <a:ext cx="2739044" cy="1912268"/>
            <a:chOff x="5615928" y="5424142"/>
            <a:chExt cx="2739044" cy="1912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C3A4621-3914-4039-B65F-212F3F27F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928" y="5424142"/>
              <a:ext cx="2739044" cy="154815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D3AA7D1-062C-4808-A21F-D09B7AE35EC6}"/>
                </a:ext>
              </a:extLst>
            </p:cNvPr>
            <p:cNvSpPr txBox="1"/>
            <p:nvPr/>
          </p:nvSpPr>
          <p:spPr>
            <a:xfrm>
              <a:off x="6419855" y="7059411"/>
              <a:ext cx="1053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置中三圖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圓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25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35689C-5C3C-49E6-A06F-ED17139D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業務群介紹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服務項目</a:t>
            </a:r>
            <a:r>
              <a:rPr lang="en-US" altLang="zh-TW" dirty="0"/>
              <a:t>/</a:t>
            </a:r>
            <a:r>
              <a:rPr lang="zh-TW" altLang="en-US" dirty="0"/>
              <a:t>計畫工具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表單下載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榮譽項目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聯絡相關訊息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CFBCC2-68A7-46DF-AAF9-A5D5BFB3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5057386-7734-4C65-B107-96AEE054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一、各群內容架構</a:t>
            </a:r>
          </a:p>
        </p:txBody>
      </p:sp>
    </p:spTree>
    <p:extLst>
      <p:ext uri="{BB962C8B-B14F-4D97-AF65-F5344CB8AC3E}">
        <p14:creationId xmlns:p14="http://schemas.microsoft.com/office/powerpoint/2010/main" val="103531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BAEB889-E094-4875-8011-7D8EB669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FB2D93E-7F3D-4279-9B2E-C4AE1130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業務群介紹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6A64FE-41DA-4707-9FD8-66B8975D6CE6}"/>
              </a:ext>
            </a:extLst>
          </p:cNvPr>
          <p:cNvSpPr/>
          <p:nvPr/>
        </p:nvSpPr>
        <p:spPr>
          <a:xfrm>
            <a:off x="1728133" y="2927757"/>
            <a:ext cx="4504890" cy="2491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TEXT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8A30181-538D-402B-9B23-C222C4BC9D4C}"/>
              </a:ext>
            </a:extLst>
          </p:cNvPr>
          <p:cNvGrpSpPr/>
          <p:nvPr/>
        </p:nvGrpSpPr>
        <p:grpSpPr>
          <a:xfrm>
            <a:off x="6368643" y="2920767"/>
            <a:ext cx="3756869" cy="2481743"/>
            <a:chOff x="6007915" y="2283204"/>
            <a:chExt cx="3756869" cy="248174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4EC43C-CC15-4263-BF58-9D069228D306}"/>
                </a:ext>
              </a:extLst>
            </p:cNvPr>
            <p:cNvSpPr/>
            <p:nvPr/>
          </p:nvSpPr>
          <p:spPr>
            <a:xfrm>
              <a:off x="6007915" y="2283204"/>
              <a:ext cx="3756869" cy="2481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D969F10-CBB0-4C12-B959-146885376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330" y="2923868"/>
              <a:ext cx="1153181" cy="1153181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9023E4-247A-4458-B7E7-7DE5F541FC21}"/>
              </a:ext>
            </a:extLst>
          </p:cNvPr>
          <p:cNvSpPr txBox="1"/>
          <p:nvPr/>
        </p:nvSpPr>
        <p:spPr>
          <a:xfrm>
            <a:off x="1501630" y="1610686"/>
            <a:ext cx="273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需提供：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C088B3-9174-47A6-89A0-74CBE294A15C}"/>
              </a:ext>
            </a:extLst>
          </p:cNvPr>
          <p:cNvSpPr txBox="1"/>
          <p:nvPr/>
        </p:nvSpPr>
        <p:spPr>
          <a:xfrm>
            <a:off x="1845577" y="654342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*建議各群都要放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BF8885-A6A9-4276-B3E7-794732BD0770}"/>
              </a:ext>
            </a:extLst>
          </p:cNvPr>
          <p:cNvSpPr/>
          <p:nvPr/>
        </p:nvSpPr>
        <p:spPr>
          <a:xfrm>
            <a:off x="9253057" y="1510018"/>
            <a:ext cx="2938943" cy="721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形式：左文右圖</a:t>
            </a:r>
          </a:p>
        </p:txBody>
      </p:sp>
    </p:spTree>
    <p:extLst>
      <p:ext uri="{BB962C8B-B14F-4D97-AF65-F5344CB8AC3E}">
        <p14:creationId xmlns:p14="http://schemas.microsoft.com/office/powerpoint/2010/main" val="332108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44E39-3466-43AA-88F8-0C414C7E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2AE4CB3-F574-40D0-A439-5FDE44DC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服務項目</a:t>
            </a:r>
            <a:r>
              <a:rPr lang="en-US" altLang="zh-TW" dirty="0"/>
              <a:t>/</a:t>
            </a:r>
            <a:r>
              <a:rPr lang="zh-TW" altLang="en-US" dirty="0"/>
              <a:t>計畫工具</a:t>
            </a:r>
            <a:endParaRPr lang="en-US" altLang="zh-TW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0E3EA85-EFFF-4FE0-95E2-C30439189B70}"/>
              </a:ext>
            </a:extLst>
          </p:cNvPr>
          <p:cNvSpPr txBox="1"/>
          <p:nvPr/>
        </p:nvSpPr>
        <p:spPr>
          <a:xfrm>
            <a:off x="1501631" y="1593908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需提供：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項目內容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，文字約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字內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DBB5726-EA36-4327-BF6F-945BB99F5F68}"/>
              </a:ext>
            </a:extLst>
          </p:cNvPr>
          <p:cNvSpPr txBox="1"/>
          <p:nvPr/>
        </p:nvSpPr>
        <p:spPr>
          <a:xfrm>
            <a:off x="1895911" y="654342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*建議各群都要放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A1B2F95-8009-4DE3-9E95-E230559C4F81}"/>
              </a:ext>
            </a:extLst>
          </p:cNvPr>
          <p:cNvSpPr/>
          <p:nvPr/>
        </p:nvSpPr>
        <p:spPr>
          <a:xfrm>
            <a:off x="9286613" y="1510018"/>
            <a:ext cx="2905387" cy="721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形式：上圖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小圓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下文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303A823-AC94-41CC-BF63-517165B1C66D}"/>
              </a:ext>
            </a:extLst>
          </p:cNvPr>
          <p:cNvGrpSpPr/>
          <p:nvPr/>
        </p:nvGrpSpPr>
        <p:grpSpPr>
          <a:xfrm>
            <a:off x="2485867" y="2472200"/>
            <a:ext cx="2046376" cy="3915347"/>
            <a:chOff x="1783502" y="2445696"/>
            <a:chExt cx="2046376" cy="3915347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1ED8CAD-E3EA-4B79-A82E-50C6BED5C666}"/>
                </a:ext>
              </a:extLst>
            </p:cNvPr>
            <p:cNvGrpSpPr/>
            <p:nvPr/>
          </p:nvGrpSpPr>
          <p:grpSpPr>
            <a:xfrm>
              <a:off x="1977008" y="2445696"/>
              <a:ext cx="1622721" cy="1622721"/>
              <a:chOff x="1518407" y="2399251"/>
              <a:chExt cx="1040235" cy="1040235"/>
            </a:xfrm>
          </p:grpSpPr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560AC036-5AB2-4F5B-87B3-40E4C6274AA1}"/>
                  </a:ext>
                </a:extLst>
              </p:cNvPr>
              <p:cNvSpPr/>
              <p:nvPr/>
            </p:nvSpPr>
            <p:spPr>
              <a:xfrm>
                <a:off x="1518407" y="2399251"/>
                <a:ext cx="1040235" cy="1040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F2F10CB3-27F0-4339-959F-4AD65B944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486" y="2613477"/>
                <a:ext cx="565952" cy="565952"/>
              </a:xfrm>
              <a:prstGeom prst="rect">
                <a:avLst/>
              </a:prstGeom>
            </p:spPr>
          </p:pic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7AF8541-95DE-4C4A-A90B-6D7448492671}"/>
                </a:ext>
              </a:extLst>
            </p:cNvPr>
            <p:cNvSpPr/>
            <p:nvPr/>
          </p:nvSpPr>
          <p:spPr>
            <a:xfrm>
              <a:off x="1783502" y="4283678"/>
              <a:ext cx="2043370" cy="329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標題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1660E88-8AE7-41B9-BE5D-49238F10603A}"/>
                </a:ext>
              </a:extLst>
            </p:cNvPr>
            <p:cNvSpPr/>
            <p:nvPr/>
          </p:nvSpPr>
          <p:spPr>
            <a:xfrm>
              <a:off x="1783503" y="4736452"/>
              <a:ext cx="2046375" cy="1624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TEXT</a:t>
              </a:r>
            </a:p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(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可有可無</a:t>
              </a:r>
              <a:r>
                <a:rPr lang="en-US" altLang="zh-TW" sz="2400" dirty="0">
                  <a:solidFill>
                    <a:schemeClr val="tx1"/>
                  </a:solidFill>
                </a:rPr>
                <a:t>)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E565D49E-D5C3-412F-9A54-E829FC55918E}"/>
              </a:ext>
            </a:extLst>
          </p:cNvPr>
          <p:cNvGrpSpPr/>
          <p:nvPr/>
        </p:nvGrpSpPr>
        <p:grpSpPr>
          <a:xfrm>
            <a:off x="4824876" y="2465574"/>
            <a:ext cx="2046376" cy="3915347"/>
            <a:chOff x="1783502" y="2445696"/>
            <a:chExt cx="2046376" cy="3915347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4E46E0E0-C611-412D-BE3C-DFB69C5A8CBD}"/>
                </a:ext>
              </a:extLst>
            </p:cNvPr>
            <p:cNvGrpSpPr/>
            <p:nvPr/>
          </p:nvGrpSpPr>
          <p:grpSpPr>
            <a:xfrm>
              <a:off x="1977008" y="2445696"/>
              <a:ext cx="1622721" cy="1622721"/>
              <a:chOff x="1518407" y="2399251"/>
              <a:chExt cx="1040235" cy="1040235"/>
            </a:xfrm>
          </p:grpSpPr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BBFE6BEF-A197-41D8-8CA7-12664B8CD756}"/>
                  </a:ext>
                </a:extLst>
              </p:cNvPr>
              <p:cNvSpPr/>
              <p:nvPr/>
            </p:nvSpPr>
            <p:spPr>
              <a:xfrm>
                <a:off x="1518407" y="2399251"/>
                <a:ext cx="1040235" cy="1040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47" name="圖片 46">
                <a:extLst>
                  <a:ext uri="{FF2B5EF4-FFF2-40B4-BE49-F238E27FC236}">
                    <a16:creationId xmlns:a16="http://schemas.microsoft.com/office/drawing/2014/main" id="{1D3D9652-406C-4D76-A981-6ADB80486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486" y="2613477"/>
                <a:ext cx="565952" cy="565952"/>
              </a:xfrm>
              <a:prstGeom prst="rect">
                <a:avLst/>
              </a:prstGeom>
            </p:spPr>
          </p:pic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8C63208-147D-4DF7-B382-2B8AF5BD48FB}"/>
                </a:ext>
              </a:extLst>
            </p:cNvPr>
            <p:cNvSpPr/>
            <p:nvPr/>
          </p:nvSpPr>
          <p:spPr>
            <a:xfrm>
              <a:off x="1783502" y="4283678"/>
              <a:ext cx="2043370" cy="329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標題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FAD9D23-6B56-43B5-8258-FD4AD7137C11}"/>
                </a:ext>
              </a:extLst>
            </p:cNvPr>
            <p:cNvSpPr/>
            <p:nvPr/>
          </p:nvSpPr>
          <p:spPr>
            <a:xfrm>
              <a:off x="1783503" y="4736452"/>
              <a:ext cx="2046375" cy="1624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TEXT</a:t>
              </a:r>
            </a:p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(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可有可無</a:t>
              </a:r>
              <a:r>
                <a:rPr lang="en-US" altLang="zh-TW" sz="2400" dirty="0">
                  <a:solidFill>
                    <a:schemeClr val="tx1"/>
                  </a:solidFill>
                </a:rPr>
                <a:t>)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D915C6A-9D96-4575-8176-2A7250355CE1}"/>
              </a:ext>
            </a:extLst>
          </p:cNvPr>
          <p:cNvGrpSpPr/>
          <p:nvPr/>
        </p:nvGrpSpPr>
        <p:grpSpPr>
          <a:xfrm>
            <a:off x="7197015" y="2478826"/>
            <a:ext cx="2046376" cy="3915347"/>
            <a:chOff x="1783502" y="2445696"/>
            <a:chExt cx="2046376" cy="3915347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81CF5CCC-FFCA-4496-A781-8B8BB9296AAB}"/>
                </a:ext>
              </a:extLst>
            </p:cNvPr>
            <p:cNvGrpSpPr/>
            <p:nvPr/>
          </p:nvGrpSpPr>
          <p:grpSpPr>
            <a:xfrm>
              <a:off x="1977008" y="2445696"/>
              <a:ext cx="1622721" cy="1622721"/>
              <a:chOff x="1518407" y="2399251"/>
              <a:chExt cx="1040235" cy="1040235"/>
            </a:xfrm>
          </p:grpSpPr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EA97776D-287A-42FC-B2C6-3288C2B02EC2}"/>
                  </a:ext>
                </a:extLst>
              </p:cNvPr>
              <p:cNvSpPr/>
              <p:nvPr/>
            </p:nvSpPr>
            <p:spPr>
              <a:xfrm>
                <a:off x="1518407" y="2399251"/>
                <a:ext cx="1040235" cy="1040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53" name="圖片 52">
                <a:extLst>
                  <a:ext uri="{FF2B5EF4-FFF2-40B4-BE49-F238E27FC236}">
                    <a16:creationId xmlns:a16="http://schemas.microsoft.com/office/drawing/2014/main" id="{19DFF36F-596B-4EE8-910E-A541B3EE6F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486" y="2613477"/>
                <a:ext cx="565952" cy="565952"/>
              </a:xfrm>
              <a:prstGeom prst="rect">
                <a:avLst/>
              </a:prstGeom>
            </p:spPr>
          </p:pic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A73F406-0417-4B00-AFC2-B6AEA97C90D8}"/>
                </a:ext>
              </a:extLst>
            </p:cNvPr>
            <p:cNvSpPr/>
            <p:nvPr/>
          </p:nvSpPr>
          <p:spPr>
            <a:xfrm>
              <a:off x="1783502" y="4283678"/>
              <a:ext cx="2043370" cy="3290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標題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D748CB1-0428-4F12-A45B-FE58091CDCB2}"/>
                </a:ext>
              </a:extLst>
            </p:cNvPr>
            <p:cNvSpPr/>
            <p:nvPr/>
          </p:nvSpPr>
          <p:spPr>
            <a:xfrm>
              <a:off x="1783503" y="4736452"/>
              <a:ext cx="2046375" cy="16245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TEXT</a:t>
              </a:r>
            </a:p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(</a:t>
              </a:r>
              <a:r>
                <a:rPr lang="zh-TW" altLang="en-US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可有可無</a:t>
              </a:r>
              <a:r>
                <a:rPr lang="en-US" altLang="zh-TW" sz="2400" dirty="0">
                  <a:solidFill>
                    <a:schemeClr val="tx1"/>
                  </a:solidFill>
                </a:rPr>
                <a:t>)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80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D65B45-F1A1-4F1A-944D-BE4BEE5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6A71113-CC73-47D8-8F72-7191656B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 </a:t>
            </a:r>
            <a:r>
              <a:rPr lang="zh-TW" altLang="en-US" dirty="0"/>
              <a:t>表單下載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53806D-08D2-44C3-90B3-B205A6BD8A85}"/>
              </a:ext>
            </a:extLst>
          </p:cNvPr>
          <p:cNvSpPr txBox="1"/>
          <p:nvPr/>
        </p:nvSpPr>
        <p:spPr>
          <a:xfrm>
            <a:off x="1845577" y="654342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*可有可無，視各群狀況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65A432-E93C-474D-B410-29ACAADCC049}"/>
              </a:ext>
            </a:extLst>
          </p:cNvPr>
          <p:cNvSpPr/>
          <p:nvPr/>
        </p:nvSpPr>
        <p:spPr>
          <a:xfrm>
            <a:off x="2944535" y="3481432"/>
            <a:ext cx="167780" cy="1677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808404-10A4-4311-8463-466962508911}"/>
              </a:ext>
            </a:extLst>
          </p:cNvPr>
          <p:cNvSpPr/>
          <p:nvPr/>
        </p:nvSpPr>
        <p:spPr>
          <a:xfrm>
            <a:off x="3355596" y="3330431"/>
            <a:ext cx="5150840" cy="461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CA2C100-39A3-4374-BF75-F244A4210EEA}"/>
              </a:ext>
            </a:extLst>
          </p:cNvPr>
          <p:cNvSpPr/>
          <p:nvPr/>
        </p:nvSpPr>
        <p:spPr>
          <a:xfrm>
            <a:off x="2962712" y="4078449"/>
            <a:ext cx="167780" cy="1677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AEF285-8CE2-4BF9-8B8D-1525CAD9F3B8}"/>
              </a:ext>
            </a:extLst>
          </p:cNvPr>
          <p:cNvSpPr/>
          <p:nvPr/>
        </p:nvSpPr>
        <p:spPr>
          <a:xfrm>
            <a:off x="3373773" y="3927448"/>
            <a:ext cx="5150840" cy="461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9648264-FF48-4178-8FF9-C20635B40B2F}"/>
              </a:ext>
            </a:extLst>
          </p:cNvPr>
          <p:cNvSpPr/>
          <p:nvPr/>
        </p:nvSpPr>
        <p:spPr>
          <a:xfrm>
            <a:off x="2955721" y="4667076"/>
            <a:ext cx="167780" cy="1677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E20BAB-048C-4F3F-91E3-8D948F153BA1}"/>
              </a:ext>
            </a:extLst>
          </p:cNvPr>
          <p:cNvSpPr/>
          <p:nvPr/>
        </p:nvSpPr>
        <p:spPr>
          <a:xfrm>
            <a:off x="3366782" y="4516075"/>
            <a:ext cx="5150840" cy="461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TEXT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E11D2D-6B68-463E-8B66-D123AC86A54F}"/>
              </a:ext>
            </a:extLst>
          </p:cNvPr>
          <p:cNvSpPr/>
          <p:nvPr/>
        </p:nvSpPr>
        <p:spPr>
          <a:xfrm>
            <a:off x="10329644" y="1510018"/>
            <a:ext cx="1862356" cy="721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形式：條列式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29EBE5-F100-4179-8CE4-93183ED86A8E}"/>
              </a:ext>
            </a:extLst>
          </p:cNvPr>
          <p:cNvSpPr txBox="1"/>
          <p:nvPr/>
        </p:nvSpPr>
        <p:spPr>
          <a:xfrm>
            <a:off x="1501631" y="1593908"/>
            <a:ext cx="8592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需提供：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檔案、表單名稱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依各群現有數量提供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檔案皆可</a:t>
            </a:r>
          </a:p>
        </p:txBody>
      </p:sp>
    </p:spTree>
    <p:extLst>
      <p:ext uri="{BB962C8B-B14F-4D97-AF65-F5344CB8AC3E}">
        <p14:creationId xmlns:p14="http://schemas.microsoft.com/office/powerpoint/2010/main" val="39221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5EA890-7860-4DDE-B19D-0F60924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537D6A7-171F-4C9E-B782-B75D3536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 </a:t>
            </a:r>
            <a:r>
              <a:rPr lang="zh-TW" altLang="en-US" dirty="0"/>
              <a:t>榮譽項目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56B733-604D-4EB5-AFC0-95BCD16599B9}"/>
              </a:ext>
            </a:extLst>
          </p:cNvPr>
          <p:cNvSpPr txBox="1"/>
          <p:nvPr/>
        </p:nvSpPr>
        <p:spPr>
          <a:xfrm>
            <a:off x="1845577" y="654342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*可有可無，視各群狀況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6B2668-A875-4D9A-ADC6-45A8AB564FE1}"/>
              </a:ext>
            </a:extLst>
          </p:cNvPr>
          <p:cNvSpPr/>
          <p:nvPr/>
        </p:nvSpPr>
        <p:spPr>
          <a:xfrm>
            <a:off x="10329644" y="1510018"/>
            <a:ext cx="1862356" cy="721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形式：左圖右文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646C8B-41C9-4F35-9E9F-824CB74C710E}"/>
              </a:ext>
            </a:extLst>
          </p:cNvPr>
          <p:cNvSpPr/>
          <p:nvPr/>
        </p:nvSpPr>
        <p:spPr>
          <a:xfrm>
            <a:off x="5738071" y="3045203"/>
            <a:ext cx="4504890" cy="2491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</a:rPr>
              <a:t>TEXT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102741C-DF69-4673-91E5-46F720216A15}"/>
              </a:ext>
            </a:extLst>
          </p:cNvPr>
          <p:cNvGrpSpPr/>
          <p:nvPr/>
        </p:nvGrpSpPr>
        <p:grpSpPr>
          <a:xfrm>
            <a:off x="1788255" y="3046602"/>
            <a:ext cx="3756869" cy="2481743"/>
            <a:chOff x="6007915" y="2283204"/>
            <a:chExt cx="3756869" cy="248174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7A9048E-6849-4FE9-BBC0-051EAA2C243B}"/>
                </a:ext>
              </a:extLst>
            </p:cNvPr>
            <p:cNvSpPr/>
            <p:nvPr/>
          </p:nvSpPr>
          <p:spPr>
            <a:xfrm>
              <a:off x="6007915" y="2283204"/>
              <a:ext cx="3756869" cy="2481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A83F22A-1DF0-46CD-844B-E93279B98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330" y="2923868"/>
              <a:ext cx="1153181" cy="1153181"/>
            </a:xfrm>
            <a:prstGeom prst="rect">
              <a:avLst/>
            </a:prstGeom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519CD9-4F31-4EBB-96F9-AE14AF594F18}"/>
              </a:ext>
            </a:extLst>
          </p:cNvPr>
          <p:cNvSpPr txBox="1"/>
          <p:nvPr/>
        </p:nvSpPr>
        <p:spPr>
          <a:xfrm>
            <a:off x="1501630" y="1610686"/>
            <a:ext cx="2734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需提供：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24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9B6D97-A70D-4358-93E6-2B6A5360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DEC5DB0-E97D-45B0-A00F-779C35A2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5. </a:t>
            </a:r>
            <a:r>
              <a:rPr lang="zh-TW" altLang="en-US" dirty="0"/>
              <a:t>聯絡相關訊息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FAD4EB-625A-4E86-B8E2-8B78154D5603}"/>
              </a:ext>
            </a:extLst>
          </p:cNvPr>
          <p:cNvSpPr txBox="1"/>
          <p:nvPr/>
        </p:nvSpPr>
        <p:spPr>
          <a:xfrm>
            <a:off x="1845577" y="654342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*可有可無，視各群狀況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12D9DD8-F459-4B70-9947-81E98D46DE8D}"/>
              </a:ext>
            </a:extLst>
          </p:cNvPr>
          <p:cNvGrpSpPr/>
          <p:nvPr/>
        </p:nvGrpSpPr>
        <p:grpSpPr>
          <a:xfrm>
            <a:off x="2281807" y="2273418"/>
            <a:ext cx="6476299" cy="1189066"/>
            <a:chOff x="1208016" y="2114026"/>
            <a:chExt cx="7264865" cy="1333849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D70D37B-06A2-41C8-9ADE-95E43398DB07}"/>
                </a:ext>
              </a:extLst>
            </p:cNvPr>
            <p:cNvGrpSpPr/>
            <p:nvPr/>
          </p:nvGrpSpPr>
          <p:grpSpPr>
            <a:xfrm>
              <a:off x="1208016" y="2114026"/>
              <a:ext cx="1308682" cy="1308682"/>
              <a:chOff x="1518407" y="2399251"/>
              <a:chExt cx="1040235" cy="1040235"/>
            </a:xfrm>
          </p:grpSpPr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57C275D-C6C4-4C42-ACBC-61965DEBA671}"/>
                  </a:ext>
                </a:extLst>
              </p:cNvPr>
              <p:cNvSpPr/>
              <p:nvPr/>
            </p:nvSpPr>
            <p:spPr>
              <a:xfrm>
                <a:off x="1518407" y="2399251"/>
                <a:ext cx="1040235" cy="1040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FE17322C-C222-40B8-892D-BB0C244C1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486" y="2613477"/>
                <a:ext cx="565952" cy="565952"/>
              </a:xfrm>
              <a:prstGeom prst="rect">
                <a:avLst/>
              </a:prstGeom>
            </p:spPr>
          </p:pic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6016F5C-C6B3-4F24-A8BF-900AA01D317C}"/>
                </a:ext>
              </a:extLst>
            </p:cNvPr>
            <p:cNvSpPr/>
            <p:nvPr/>
          </p:nvSpPr>
          <p:spPr>
            <a:xfrm>
              <a:off x="2759977" y="2139192"/>
              <a:ext cx="5704513" cy="3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標題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1F6A1D-F2DF-449B-820F-983C7AD4F114}"/>
                </a:ext>
              </a:extLst>
            </p:cNvPr>
            <p:cNvSpPr/>
            <p:nvPr/>
          </p:nvSpPr>
          <p:spPr>
            <a:xfrm>
              <a:off x="2759978" y="2617365"/>
              <a:ext cx="5712903" cy="830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TEXT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4F53AD3-5731-4C5E-B77E-8CC5CDB441FD}"/>
              </a:ext>
            </a:extLst>
          </p:cNvPr>
          <p:cNvGrpSpPr/>
          <p:nvPr/>
        </p:nvGrpSpPr>
        <p:grpSpPr>
          <a:xfrm>
            <a:off x="2274816" y="3692555"/>
            <a:ext cx="6482529" cy="1189066"/>
            <a:chOff x="1208016" y="2114026"/>
            <a:chExt cx="7271854" cy="1333849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932EF788-7C95-410D-A6EF-07E6E7FF002E}"/>
                </a:ext>
              </a:extLst>
            </p:cNvPr>
            <p:cNvGrpSpPr/>
            <p:nvPr/>
          </p:nvGrpSpPr>
          <p:grpSpPr>
            <a:xfrm>
              <a:off x="1208016" y="2114026"/>
              <a:ext cx="1308682" cy="1308682"/>
              <a:chOff x="1518407" y="2399251"/>
              <a:chExt cx="1040235" cy="1040235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ABF0E12E-A6DF-44BF-AA06-0BE832B68697}"/>
                  </a:ext>
                </a:extLst>
              </p:cNvPr>
              <p:cNvSpPr/>
              <p:nvPr/>
            </p:nvSpPr>
            <p:spPr>
              <a:xfrm>
                <a:off x="1518407" y="2399251"/>
                <a:ext cx="1040235" cy="1040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824EBBD8-8ED0-4E56-B8D4-B3397A977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486" y="2613477"/>
                <a:ext cx="565952" cy="565952"/>
              </a:xfrm>
              <a:prstGeom prst="rect">
                <a:avLst/>
              </a:prstGeom>
            </p:spPr>
          </p:pic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867FDE-00E7-4901-86D1-4479C98B0397}"/>
                </a:ext>
              </a:extLst>
            </p:cNvPr>
            <p:cNvSpPr/>
            <p:nvPr/>
          </p:nvSpPr>
          <p:spPr>
            <a:xfrm>
              <a:off x="2759977" y="2139192"/>
              <a:ext cx="5719893" cy="3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標題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3FF8179-2ABB-4476-AFB1-F22B048E8C5E}"/>
                </a:ext>
              </a:extLst>
            </p:cNvPr>
            <p:cNvSpPr/>
            <p:nvPr/>
          </p:nvSpPr>
          <p:spPr>
            <a:xfrm>
              <a:off x="2759978" y="2617365"/>
              <a:ext cx="5712903" cy="830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TEXT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62F1761-5352-4DB1-9964-9CDBCBFF8DD0}"/>
              </a:ext>
            </a:extLst>
          </p:cNvPr>
          <p:cNvGrpSpPr/>
          <p:nvPr/>
        </p:nvGrpSpPr>
        <p:grpSpPr>
          <a:xfrm>
            <a:off x="2273418" y="5092119"/>
            <a:ext cx="6476299" cy="1189066"/>
            <a:chOff x="1208016" y="2114026"/>
            <a:chExt cx="7264865" cy="1333849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E2FE8F9D-C96B-4C1E-8A00-1D5D6E65630E}"/>
                </a:ext>
              </a:extLst>
            </p:cNvPr>
            <p:cNvGrpSpPr/>
            <p:nvPr/>
          </p:nvGrpSpPr>
          <p:grpSpPr>
            <a:xfrm>
              <a:off x="1208016" y="2114026"/>
              <a:ext cx="1308682" cy="1308682"/>
              <a:chOff x="1518407" y="2399251"/>
              <a:chExt cx="1040235" cy="1040235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72B8B06A-1C4C-47D4-8318-6E797E88C8FA}"/>
                  </a:ext>
                </a:extLst>
              </p:cNvPr>
              <p:cNvSpPr/>
              <p:nvPr/>
            </p:nvSpPr>
            <p:spPr>
              <a:xfrm>
                <a:off x="1518407" y="2399251"/>
                <a:ext cx="1040235" cy="10402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6F9DA2B2-17AA-4816-82E2-ED00F93A7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4486" y="2613477"/>
                <a:ext cx="565952" cy="565952"/>
              </a:xfrm>
              <a:prstGeom prst="rect">
                <a:avLst/>
              </a:prstGeom>
            </p:spPr>
          </p:pic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A5AAD5E-56FB-4DFB-9667-4ECB8A176088}"/>
                </a:ext>
              </a:extLst>
            </p:cNvPr>
            <p:cNvSpPr/>
            <p:nvPr/>
          </p:nvSpPr>
          <p:spPr>
            <a:xfrm>
              <a:off x="2759978" y="2139192"/>
              <a:ext cx="5696124" cy="369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標題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35AC03C-9F86-4267-A493-53B5BC197292}"/>
                </a:ext>
              </a:extLst>
            </p:cNvPr>
            <p:cNvSpPr/>
            <p:nvPr/>
          </p:nvSpPr>
          <p:spPr>
            <a:xfrm>
              <a:off x="2759978" y="2617365"/>
              <a:ext cx="5712903" cy="830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TEXT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27CA8BD-9434-4E85-99FF-D139534DCC98}"/>
              </a:ext>
            </a:extLst>
          </p:cNvPr>
          <p:cNvSpPr txBox="1"/>
          <p:nvPr/>
        </p:nvSpPr>
        <p:spPr>
          <a:xfrm>
            <a:off x="1501631" y="1593908"/>
            <a:ext cx="715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需提供：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rgbClr val="F39800"/>
              </a:buCl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依各群室聯絡資訊內容提供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電話、傳真、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、聯絡對象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EE22F1-394F-4F9D-AF74-59F7C1D2182B}"/>
              </a:ext>
            </a:extLst>
          </p:cNvPr>
          <p:cNvSpPr/>
          <p:nvPr/>
        </p:nvSpPr>
        <p:spPr>
          <a:xfrm>
            <a:off x="9286613" y="1510018"/>
            <a:ext cx="2905387" cy="7214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形式：左圖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小圓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右文</a:t>
            </a:r>
          </a:p>
        </p:txBody>
      </p:sp>
    </p:spTree>
    <p:extLst>
      <p:ext uri="{BB962C8B-B14F-4D97-AF65-F5344CB8AC3E}">
        <p14:creationId xmlns:p14="http://schemas.microsoft.com/office/powerpoint/2010/main" val="356393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35689C-5C3C-49E6-A06F-ED17139D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業務群介紹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服務項目</a:t>
            </a:r>
            <a:r>
              <a:rPr lang="en-US" altLang="zh-TW" dirty="0"/>
              <a:t>/</a:t>
            </a:r>
            <a:r>
              <a:rPr lang="zh-TW" altLang="en-US" dirty="0"/>
              <a:t>計畫工具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表單下載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榮譽項目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聯絡相關訊息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CFBCC2-68A7-46DF-AAF9-A5D5BFB3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5057386-7734-4C65-B107-96AEE054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二、內容呈現方式建議</a:t>
            </a:r>
          </a:p>
        </p:txBody>
      </p:sp>
    </p:spTree>
    <p:extLst>
      <p:ext uri="{BB962C8B-B14F-4D97-AF65-F5344CB8AC3E}">
        <p14:creationId xmlns:p14="http://schemas.microsoft.com/office/powerpoint/2010/main" val="223976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BAEB889-E094-4875-8011-7D8EB669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FB2D93E-7F3D-4279-9B2E-C4AE1130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業務群介紹</a:t>
            </a:r>
            <a:endParaRPr lang="en-US" altLang="zh-TW" dirty="0"/>
          </a:p>
        </p:txBody>
      </p:sp>
      <p:pic>
        <p:nvPicPr>
          <p:cNvPr id="14" name="圖片 13">
            <a:hlinkClick r:id="rId2"/>
            <a:extLst>
              <a:ext uri="{FF2B5EF4-FFF2-40B4-BE49-F238E27FC236}">
                <a16:creationId xmlns:a16="http://schemas.microsoft.com/office/drawing/2014/main" id="{A7148477-8778-4B59-9164-B8953CCB2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09" y="2118665"/>
            <a:ext cx="7643924" cy="26477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7EC3A-C0CC-4ED9-B485-057DD2E48A58}"/>
              </a:ext>
            </a:extLst>
          </p:cNvPr>
          <p:cNvSpPr txBox="1"/>
          <p:nvPr/>
        </p:nvSpPr>
        <p:spPr>
          <a:xfrm>
            <a:off x="3506598" y="4974669"/>
            <a:ext cx="548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以左文右圖方式呈現，在第一個區塊的介紹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置入按鈕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，增加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誘導網友點擊至各群室的網站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子站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，圖片不局限於方格圖片，也可使用圓角、圓型圖片，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跳脫以往照片的方塊感</a:t>
            </a:r>
          </a:p>
        </p:txBody>
      </p:sp>
    </p:spTree>
    <p:extLst>
      <p:ext uri="{BB962C8B-B14F-4D97-AF65-F5344CB8AC3E}">
        <p14:creationId xmlns:p14="http://schemas.microsoft.com/office/powerpoint/2010/main" val="577595416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11942</TotalTime>
  <Words>952</Words>
  <Application>Microsoft Office PowerPoint</Application>
  <PresentationFormat>寬螢幕</PresentationFormat>
  <Paragraphs>143</Paragraphs>
  <Slides>18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Lora</vt:lpstr>
      <vt:lpstr>Quattrocento Sans</vt:lpstr>
      <vt:lpstr>微軟正黑體</vt:lpstr>
      <vt:lpstr>新細明體</vt:lpstr>
      <vt:lpstr>Arial</vt:lpstr>
      <vt:lpstr>Calibri</vt:lpstr>
      <vt:lpstr>Wingdings</vt:lpstr>
      <vt:lpstr>自訂設計</vt:lpstr>
      <vt:lpstr>PowerPoint 簡報</vt:lpstr>
      <vt:lpstr>一、各群內容架構</vt:lpstr>
      <vt:lpstr>1. 業務群介紹</vt:lpstr>
      <vt:lpstr>2. 服務項目/計畫工具</vt:lpstr>
      <vt:lpstr>3. 表單下載</vt:lpstr>
      <vt:lpstr>4. 榮譽項目</vt:lpstr>
      <vt:lpstr>5. 聯絡相關訊息</vt:lpstr>
      <vt:lpstr>二、內容呈現方式建議</vt:lpstr>
      <vt:lpstr>1. 業務群介紹</vt:lpstr>
      <vt:lpstr>2. 服務項目/計畫工具</vt:lpstr>
      <vt:lpstr>3. 相關表單下載</vt:lpstr>
      <vt:lpstr>4. 榮譽項目</vt:lpstr>
      <vt:lpstr>5. 聯絡相關訊息</vt:lpstr>
      <vt:lpstr>三、後台上稿小幫手(凱斯現有模組)</vt:lpstr>
      <vt:lpstr>PowerPoint 簡報</vt:lpstr>
      <vt:lpstr>PowerPoint 簡報</vt:lpstr>
      <vt:lpstr>PowerPoint 簡報</vt:lpstr>
      <vt:lpstr>網站現有模組_4/4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肯尼</dc:creator>
  <cp:lastModifiedBy>鍾綺芳</cp:lastModifiedBy>
  <cp:revision>1329</cp:revision>
  <cp:lastPrinted>2018-11-22T06:25:49Z</cp:lastPrinted>
  <dcterms:created xsi:type="dcterms:W3CDTF">2015-11-12T05:45:30Z</dcterms:created>
  <dcterms:modified xsi:type="dcterms:W3CDTF">2022-05-05T13:58:46Z</dcterms:modified>
</cp:coreProperties>
</file>