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2954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7300"/>
            </a:lvl1pPr>
          </a:lstStyle>
          <a:p>
            <a:pPr lvl="0">
              <a:defRPr sz="1800"/>
            </a:pPr>
            <a:r>
              <a:rPr sz="7300"/>
              <a:t>推荐系统Demo演示流程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59435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林道玉（201528013727047 电子学研究所）</a:t>
            </a:r>
            <a:endParaRPr sz="2100"/>
          </a:p>
          <a:p>
            <a:pPr lvl="0">
              <a:defRPr sz="1800"/>
            </a:pPr>
            <a:r>
              <a:rPr sz="2100"/>
              <a:t>魏鑫（201528013727058 电子学研究所）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952500" y="10922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开发环境及依赖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952500" y="3064668"/>
            <a:ext cx="11099800" cy="582533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系统：Windows、Linux、Mac OS</a:t>
            </a:r>
            <a:endParaRPr sz="3600"/>
          </a:p>
          <a:p>
            <a:pPr lvl="0">
              <a:defRPr sz="1800"/>
            </a:pPr>
            <a:r>
              <a:rPr sz="3600"/>
              <a:t>语言：Python 2.7</a:t>
            </a:r>
            <a:endParaRPr sz="3600"/>
          </a:p>
          <a:p>
            <a:pPr lvl="0">
              <a:defRPr sz="1800"/>
            </a:pPr>
            <a:r>
              <a:rPr sz="3600"/>
              <a:t>依赖：pandas  numpy  jieba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952500" y="10922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使用流程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952500" y="3064668"/>
            <a:ext cx="11099800" cy="582533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1. 进入RecommendSystem目录</a:t>
            </a:r>
            <a:endParaRPr sz="3600"/>
          </a:p>
          <a:p>
            <a:pPr lvl="0">
              <a:defRPr sz="1800"/>
            </a:pPr>
            <a:r>
              <a:rPr sz="3600"/>
              <a:t>2. 使用source ./venv/bin/activate命令启用python虚拟环境</a:t>
            </a:r>
            <a:endParaRPr sz="3600"/>
          </a:p>
          <a:p>
            <a:pPr lvl="0">
              <a:defRPr sz="1800"/>
            </a:pPr>
            <a:r>
              <a:rPr sz="3600"/>
              <a:t>3.进入./code文件夹</a:t>
            </a:r>
            <a:endParaRPr sz="3600"/>
          </a:p>
          <a:p>
            <a:pPr lvl="0">
              <a:defRPr sz="1800"/>
            </a:pPr>
            <a:r>
              <a:rPr sz="3600"/>
              <a:t>4. 运行 python main.py -m cf -i 3506171， 其中-m参数指定推荐算法(cf: 协同过滤, cb: 基于内容)，-i 参数指定要推荐用户的id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1270000" y="4267200"/>
            <a:ext cx="104648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THANK YOU 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