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14" y="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75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4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4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1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8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3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1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4F9B-F17E-4DCE-841C-713CA4E81794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F35C-6811-46D1-A704-688A60687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24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Cardiac cycle and heart sound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72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ECG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884368" cy="525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81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Myocardial infarction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481733" cy="511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4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Myocardial infarction (ST elevation)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74" y="1628800"/>
            <a:ext cx="894607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25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17648"/>
            <a:ext cx="8229600" cy="1143000"/>
          </a:xfrm>
        </p:spPr>
        <p:txBody>
          <a:bodyPr/>
          <a:lstStyle/>
          <a:p>
            <a:r>
              <a:rPr lang="en-US" altLang="zh-TW" dirty="0" err="1"/>
              <a:t>Af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47939"/>
            <a:ext cx="7738594" cy="611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09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/>
              <a:t>VT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72931"/>
            <a:ext cx="6048672" cy="567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20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 block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3810"/>
            <a:ext cx="3672408" cy="531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88840"/>
            <a:ext cx="4795123" cy="349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3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539552" y="116632"/>
          <a:ext cx="7776864" cy="6510426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34"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Inotropic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2800" b="1" kern="1200" dirty="0">
                          <a:solidFill>
                            <a:srgbClr val="000000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Chronotropic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2800" b="1" kern="1200" dirty="0" err="1">
                          <a:solidFill>
                            <a:srgbClr val="000000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Dromotropic</a:t>
                      </a:r>
                      <a:endParaRPr lang="en-US" sz="2800" b="1" kern="1200" dirty="0">
                        <a:solidFill>
                          <a:srgbClr val="000000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Definition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Affects the force of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cardiac contraction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Affects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the heart rate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Affects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conduction velocity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through the conducting tissues of the heart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Classification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Positive Inotropic – strengthens the force of cardiac contraction</a:t>
                      </a:r>
                    </a:p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Negative Inotropic – weakens the force of cardiac contraction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Positive chronotropic – accelerates the heart rate</a:t>
                      </a:r>
                    </a:p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Negative chronotropic – slows down the heart rate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Positive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dromotropic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–  speeds up the conduction</a:t>
                      </a:r>
                    </a:p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Negative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dromotropic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-  slows down the conduction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30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Examples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Positive Inotropic – dopamine, adrenaline, etc.</a:t>
                      </a:r>
                    </a:p>
                    <a:p>
                      <a:pPr algn="ctr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Negative Inotropic – labetalol and propanolol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Positive chronotropic – Adernaline</a:t>
                      </a:r>
                    </a:p>
                    <a:p>
                      <a:pPr algn="ctr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Negative chronotropic – digoxin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Positive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dromotropic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–  phenytoin</a:t>
                      </a:r>
                    </a:p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Negative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dromotropic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-  verapamil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0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Origin of word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From Greek in-, meaning fibre or sinew)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From chrono-, meaning time, and tropos, "a turn"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From the Greek word "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dromos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", meaning running, a course, a race</a:t>
                      </a:r>
                    </a:p>
                  </a:txBody>
                  <a:tcPr marL="44303" marR="44303" marT="44303" marB="44303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1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www2.highlands.edu/academics/divisions/scipe/biology/faculty/harnden/2122/images/pressdiffcardiac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8" y="0"/>
            <a:ext cx="8104990" cy="68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://www.petaluma-california.com/image/heart-murmur-cardiac-cycle-heart-sounds-anatomy-heart-sounds-dog-heart-387572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20472" cy="648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15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https://upload.wikimedia.org/wikipedia/commons/thumb/4/4a/Phonocardiograms_from_normal_and_abnormal_heart_sounds.png/300px-Phonocardiograms_from_normal_and_abnormal_heart_sou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0"/>
            <a:ext cx="5040560" cy="685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69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Anatomy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img.webmd.com/dtmcms/live/webmd/consumer_assets/site_images/articles/image_article_collections/anatomy_pages/heart_illustration.jpg?resize=646px:*&amp;output-quality=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740352" cy="524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7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ECG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891970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66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https://i.ytimg.com/vi/vg9TH-MHHjw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8857"/>
            <a:ext cx="8229600" cy="1143000"/>
          </a:xfrm>
        </p:spPr>
        <p:txBody>
          <a:bodyPr/>
          <a:lstStyle/>
          <a:p>
            <a:r>
              <a:rPr lang="en-US" altLang="zh-TW" dirty="0"/>
              <a:t>ECG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8259"/>
            <a:ext cx="6529942" cy="584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24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126</Words>
  <Application>Microsoft Office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inherit</vt:lpstr>
      <vt:lpstr>新細明體</vt:lpstr>
      <vt:lpstr>Arial</vt:lpstr>
      <vt:lpstr>Calibri</vt:lpstr>
      <vt:lpstr>Office 佈景主題</vt:lpstr>
      <vt:lpstr>Cardiac cycle and heart sound</vt:lpstr>
      <vt:lpstr>PowerPoint Presentation</vt:lpstr>
      <vt:lpstr>PowerPoint Presentation</vt:lpstr>
      <vt:lpstr>PowerPoint Presentation</vt:lpstr>
      <vt:lpstr>Q&amp;A</vt:lpstr>
      <vt:lpstr>Anatomy</vt:lpstr>
      <vt:lpstr>ECG</vt:lpstr>
      <vt:lpstr>ECG</vt:lpstr>
      <vt:lpstr>ECG</vt:lpstr>
      <vt:lpstr>ECG</vt:lpstr>
      <vt:lpstr>Myocardial infarction</vt:lpstr>
      <vt:lpstr>Myocardial infarction (ST elevation)</vt:lpstr>
      <vt:lpstr>Af</vt:lpstr>
      <vt:lpstr>VT</vt:lpstr>
      <vt:lpstr>AV block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Cardiac cycle and heart sound</dc:title>
  <dc:creator>joycemylove</dc:creator>
  <cp:lastModifiedBy>SHANN-CHING CHEN</cp:lastModifiedBy>
  <cp:revision>2</cp:revision>
  <dcterms:created xsi:type="dcterms:W3CDTF">2017-11-26T07:21:27Z</dcterms:created>
  <dcterms:modified xsi:type="dcterms:W3CDTF">2017-11-29T20:59:17Z</dcterms:modified>
</cp:coreProperties>
</file>