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9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2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6208-45E6-418E-8FC0-F255CD5720B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DDD0-9E79-483D-B695-C1B6B849D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Analysis for </a:t>
            </a:r>
            <a:br>
              <a:rPr lang="en-US" dirty="0" smtClean="0"/>
            </a:br>
            <a:r>
              <a:rPr lang="en-US" dirty="0" smtClean="0"/>
              <a:t>Onset Detection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Alvin/Johnny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017000" cy="228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" y="4484132"/>
            <a:ext cx="8991600" cy="234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2578" y="4126468"/>
            <a:ext cx="902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onset_env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librosa</a:t>
            </a:r>
            <a:r>
              <a:rPr lang="en-US" dirty="0" err="1" smtClean="0"/>
              <a:t>.onset.onset_strength</a:t>
            </a:r>
            <a:r>
              <a:rPr lang="en-US" dirty="0" smtClean="0"/>
              <a:t>(y=</a:t>
            </a:r>
            <a:r>
              <a:rPr lang="en-US" dirty="0" err="1" smtClean="0"/>
              <a:t>audio_raw_data</a:t>
            </a:r>
            <a:r>
              <a:rPr lang="en-US" dirty="0" smtClean="0"/>
              <a:t>, </a:t>
            </a:r>
            <a:r>
              <a:rPr lang="en-US" dirty="0" err="1" smtClean="0"/>
              <a:t>sr</a:t>
            </a:r>
            <a:r>
              <a:rPr lang="en-US" dirty="0" smtClean="0"/>
              <a:t>=</a:t>
            </a:r>
            <a:r>
              <a:rPr lang="en-US" dirty="0" err="1" smtClean="0"/>
              <a:t>sr,</a:t>
            </a:r>
            <a:r>
              <a:rPr lang="en-US" dirty="0" err="1" smtClean="0">
                <a:solidFill>
                  <a:srgbClr val="FF0000"/>
                </a:solidFill>
              </a:rPr>
              <a:t>aggregate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np.median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-28222" y="1216757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onset_env</a:t>
            </a:r>
            <a:r>
              <a:rPr lang="en-US" dirty="0" smtClean="0"/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librosa</a:t>
            </a:r>
            <a:r>
              <a:rPr lang="en-US" dirty="0" err="1" smtClean="0"/>
              <a:t>.onset.onset_strength</a:t>
            </a:r>
            <a:r>
              <a:rPr lang="en-US" dirty="0" smtClean="0"/>
              <a:t>(y=</a:t>
            </a:r>
            <a:r>
              <a:rPr lang="en-US" dirty="0" err="1" smtClean="0"/>
              <a:t>audio_raw_data</a:t>
            </a:r>
            <a:r>
              <a:rPr lang="en-US" dirty="0" smtClean="0"/>
              <a:t>, </a:t>
            </a:r>
            <a:r>
              <a:rPr lang="en-US" dirty="0" err="1" smtClean="0"/>
              <a:t>sr</a:t>
            </a:r>
            <a:r>
              <a:rPr lang="en-US" dirty="0" smtClean="0"/>
              <a:t>=</a:t>
            </a:r>
            <a:r>
              <a:rPr lang="en-US" dirty="0" err="1" smtClean="0"/>
              <a:t>sr,</a:t>
            </a:r>
            <a:r>
              <a:rPr lang="en-US" dirty="0" err="1" smtClean="0">
                <a:solidFill>
                  <a:srgbClr val="FF0000"/>
                </a:solidFill>
              </a:rPr>
              <a:t>fmax</a:t>
            </a:r>
            <a:r>
              <a:rPr lang="en-US" dirty="0" smtClean="0">
                <a:solidFill>
                  <a:srgbClr val="FF0000"/>
                </a:solidFill>
              </a:rPr>
              <a:t>=22000, </a:t>
            </a:r>
            <a:r>
              <a:rPr lang="en-US" dirty="0" err="1" smtClean="0">
                <a:solidFill>
                  <a:srgbClr val="FF0000"/>
                </a:solidFill>
              </a:rPr>
              <a:t>n_mels</a:t>
            </a:r>
            <a:r>
              <a:rPr lang="en-US" dirty="0" smtClean="0">
                <a:solidFill>
                  <a:srgbClr val="FF0000"/>
                </a:solidFill>
              </a:rPr>
              <a:t>=128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Onset strength output is different from </a:t>
            </a:r>
            <a:r>
              <a:rPr lang="en-US" sz="3200" dirty="0" err="1" smtClean="0"/>
              <a:t>librosa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302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435065"/>
              </p:ext>
            </p:extLst>
          </p:nvPr>
        </p:nvGraphicFramePr>
        <p:xfrm>
          <a:off x="2743199" y="1889760"/>
          <a:ext cx="304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1"/>
                <a:gridCol w="228599"/>
                <a:gridCol w="381000"/>
                <a:gridCol w="228600"/>
                <a:gridCol w="381000"/>
                <a:gridCol w="228600"/>
                <a:gridCol w="381000"/>
                <a:gridCol w="228600"/>
                <a:gridCol w="368935"/>
                <a:gridCol w="240666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num_frame</a:t>
            </a:r>
            <a:r>
              <a:rPr lang="en-US" sz="1800" dirty="0" smtClean="0"/>
              <a:t>  = </a:t>
            </a:r>
            <a:r>
              <a:rPr lang="en-US" sz="1800" dirty="0" err="1" smtClean="0"/>
              <a:t>trainYA.shape</a:t>
            </a:r>
            <a:r>
              <a:rPr lang="en-US" sz="1800" dirty="0" smtClean="0"/>
              <a:t>[1]</a:t>
            </a:r>
          </a:p>
          <a:p>
            <a:pPr marL="0" indent="0">
              <a:buNone/>
            </a:pPr>
            <a:r>
              <a:rPr lang="en-US" sz="1800" dirty="0" err="1" smtClean="0"/>
              <a:t>trainX_sid</a:t>
            </a:r>
            <a:r>
              <a:rPr lang="en-US" sz="1800" dirty="0" smtClean="0"/>
              <a:t> = </a:t>
            </a:r>
            <a:r>
              <a:rPr lang="en-US" sz="1800" dirty="0" err="1" smtClean="0"/>
              <a:t>trainX</a:t>
            </a:r>
            <a:r>
              <a:rPr lang="en-US" sz="1800" dirty="0" smtClean="0"/>
              <a:t>[</a:t>
            </a:r>
            <a:r>
              <a:rPr lang="en-US" sz="1800" dirty="0" err="1" smtClean="0">
                <a:solidFill>
                  <a:srgbClr val="FF0000"/>
                </a:solidFill>
              </a:rPr>
              <a:t>sid</a:t>
            </a:r>
            <a:r>
              <a:rPr lang="en-US" sz="1800" dirty="0" smtClean="0">
                <a:solidFill>
                  <a:srgbClr val="FF0000"/>
                </a:solidFill>
              </a:rPr>
              <a:t>*</a:t>
            </a:r>
            <a:r>
              <a:rPr lang="en-US" sz="1800" dirty="0" err="1" smtClean="0">
                <a:solidFill>
                  <a:srgbClr val="FF0000"/>
                </a:solidFill>
              </a:rPr>
              <a:t>num_frame</a:t>
            </a:r>
            <a:r>
              <a:rPr lang="en-US" sz="1800" dirty="0" err="1" smtClean="0"/>
              <a:t>:</a:t>
            </a:r>
            <a:r>
              <a:rPr lang="en-US" sz="1800" dirty="0" err="1" smtClean="0">
                <a:solidFill>
                  <a:srgbClr val="FF0000"/>
                </a:solidFill>
              </a:rPr>
              <a:t>sid</a:t>
            </a:r>
            <a:r>
              <a:rPr lang="en-US" sz="1800" dirty="0" smtClean="0">
                <a:solidFill>
                  <a:srgbClr val="FF0000"/>
                </a:solidFill>
              </a:rPr>
              <a:t>*num_frame</a:t>
            </a:r>
            <a:r>
              <a:rPr lang="en-US" sz="1800" dirty="0" smtClean="0"/>
              <a:t>+num_frame,</a:t>
            </a:r>
            <a:r>
              <a:rPr lang="en-US" sz="1800" dirty="0" smtClean="0">
                <a:solidFill>
                  <a:schemeClr val="tx2"/>
                </a:solidFill>
              </a:rPr>
              <a:t>0:n_of_freq_bins</a:t>
            </a:r>
            <a:r>
              <a:rPr lang="en-US" sz="1800" dirty="0" smtClean="0"/>
              <a:t>]</a:t>
            </a:r>
          </a:p>
          <a:p>
            <a:pPr marL="0" indent="0">
              <a:buNone/>
            </a:pPr>
            <a:r>
              <a:rPr lang="en-US" sz="1800" dirty="0" err="1" smtClean="0"/>
              <a:t>trainXPD</a:t>
            </a:r>
            <a:r>
              <a:rPr lang="en-US" sz="1800" dirty="0" smtClean="0"/>
              <a:t>   = </a:t>
            </a:r>
            <a:r>
              <a:rPr lang="en-US" sz="1800" dirty="0" err="1" smtClean="0"/>
              <a:t>np.diff</a:t>
            </a:r>
            <a:r>
              <a:rPr lang="en-US" sz="1800" dirty="0" smtClean="0"/>
              <a:t>(</a:t>
            </a:r>
            <a:r>
              <a:rPr lang="en-US" sz="1800" dirty="0" err="1" smtClean="0"/>
              <a:t>trainX_sid,axis</a:t>
            </a:r>
            <a:r>
              <a:rPr lang="en-US" sz="1800" dirty="0" smtClean="0"/>
              <a:t>=0)</a:t>
            </a:r>
          </a:p>
          <a:p>
            <a:pPr marL="0" indent="0">
              <a:buNone/>
            </a:pPr>
            <a:r>
              <a:rPr lang="en-US" sz="1800" dirty="0" err="1" smtClean="0"/>
              <a:t>trainXPDH</a:t>
            </a:r>
            <a:r>
              <a:rPr lang="en-US" sz="1800" dirty="0" smtClean="0"/>
              <a:t> = </a:t>
            </a:r>
            <a:r>
              <a:rPr lang="en-US" sz="1800" dirty="0" err="1" smtClean="0"/>
              <a:t>np.maximum</a:t>
            </a:r>
            <a:r>
              <a:rPr lang="en-US" sz="1800" dirty="0" smtClean="0"/>
              <a:t>(</a:t>
            </a:r>
            <a:r>
              <a:rPr lang="en-US" sz="1800" dirty="0" err="1" smtClean="0"/>
              <a:t>np.zeros</a:t>
            </a:r>
            <a:r>
              <a:rPr lang="en-US" sz="1800" dirty="0" smtClean="0"/>
              <a:t>(</a:t>
            </a:r>
            <a:r>
              <a:rPr lang="en-US" sz="1800" dirty="0" err="1" smtClean="0"/>
              <a:t>trainXPD.shape</a:t>
            </a:r>
            <a:r>
              <a:rPr lang="en-US" sz="1800" dirty="0" smtClean="0"/>
              <a:t>),</a:t>
            </a:r>
            <a:r>
              <a:rPr lang="en-US" sz="1800" dirty="0" err="1" smtClean="0"/>
              <a:t>trainXPD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"/>
            <a:ext cx="86582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04800" y="762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http://www.nyu.edu/classes/bello/MIR_files/3-novelty.pdf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981200" y="3733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K=0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981200" y="3429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K=1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981200" y="3048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812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K=N/2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24667" y="41253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2004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m=1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8862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m=2</a:t>
            </a:r>
            <a:endParaRPr 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05400" y="411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m=total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0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Label Distribution</a:t>
            </a:r>
            <a:br>
              <a:rPr lang="en-US" dirty="0" smtClean="0"/>
            </a:br>
            <a:r>
              <a:rPr lang="en-US" dirty="0" err="1" smtClean="0"/>
              <a:t>librosa</a:t>
            </a:r>
            <a:r>
              <a:rPr lang="en-US" dirty="0" smtClean="0"/>
              <a:t> </a:t>
            </a:r>
            <a:r>
              <a:rPr lang="en-US" dirty="0" err="1" smtClean="0"/>
              <a:t>onset_strength</a:t>
            </a:r>
            <a:r>
              <a:rPr lang="en-US" dirty="0" smtClean="0"/>
              <a:t> match better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291513" cy="4189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2"/>
          <p:cNvSpPr>
            <a:spLocks noGrp="1"/>
          </p:cNvSpPr>
          <p:nvPr>
            <p:ph idx="1"/>
          </p:nvPr>
        </p:nvSpPr>
        <p:spPr>
          <a:xfrm>
            <a:off x="228600" y="6019800"/>
            <a:ext cx="7924800" cy="1020763"/>
          </a:xfrm>
        </p:spPr>
        <p:txBody>
          <a:bodyPr>
            <a:normAutofit/>
          </a:bodyPr>
          <a:lstStyle/>
          <a:p>
            <a:r>
              <a:rPr lang="sv-SE" sz="2000" dirty="0" smtClean="0"/>
              <a:t>precision: 0.8132 - recall: 0.6653</a:t>
            </a:r>
          </a:p>
          <a:p>
            <a:r>
              <a:rPr lang="sv-SE" sz="2000" dirty="0" smtClean="0"/>
              <a:t>val_precision: 0.3823 - val_recall: 0.3017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888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onclusion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000" dirty="0" smtClean="0"/>
              <a:t>Librosa onset_strength is different from cei implementation</a:t>
            </a:r>
          </a:p>
          <a:p>
            <a:r>
              <a:rPr lang="sv-SE" sz="2000" dirty="0" smtClean="0"/>
              <a:t>Librosa onset_strength match user labeling output better</a:t>
            </a:r>
          </a:p>
          <a:p>
            <a:pPr lvl="1"/>
            <a:r>
              <a:rPr lang="sv-SE" sz="1600" dirty="0" smtClean="0"/>
              <a:t>Basically,  cei implementation is not wrong, maybe there is another tips i don’t know</a:t>
            </a:r>
          </a:p>
          <a:p>
            <a:r>
              <a:rPr lang="en-US" sz="1600" dirty="0" smtClean="0"/>
              <a:t>CEI LSTM model get the following result, maybe more data could improve P/R value</a:t>
            </a:r>
          </a:p>
          <a:p>
            <a:pPr lvl="1"/>
            <a:r>
              <a:rPr lang="sv-SE" sz="1600" dirty="0" smtClean="0"/>
              <a:t>precision: 0.8132 - recall: 0.6653</a:t>
            </a:r>
          </a:p>
          <a:p>
            <a:pPr lvl="1"/>
            <a:r>
              <a:rPr lang="sv-SE" sz="1600" dirty="0" smtClean="0"/>
              <a:t>val_precision: 0.3823 - val_recall: 0.3017</a:t>
            </a:r>
          </a:p>
          <a:p>
            <a:pPr lvl="1"/>
            <a:r>
              <a:rPr lang="sv-SE" sz="1600" dirty="0" smtClean="0"/>
              <a:t>Trainging song 16, testing song 4.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613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139</Words>
  <Application>Microsoft Office PowerPoint</Application>
  <PresentationFormat>如螢幕大小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Office 佈景主題</vt:lpstr>
      <vt:lpstr>Data Analysis for  Onset Detection</vt:lpstr>
      <vt:lpstr>Onset strength output is different from librosa</vt:lpstr>
      <vt:lpstr>PowerPoint 簡報</vt:lpstr>
      <vt:lpstr>Label Distribution librosa onset_strength match better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for  Onset Detection</dc:title>
  <dc:creator>alvin chen</dc:creator>
  <cp:lastModifiedBy>alvin chen</cp:lastModifiedBy>
  <cp:revision>14</cp:revision>
  <dcterms:created xsi:type="dcterms:W3CDTF">2017-09-30T03:01:14Z</dcterms:created>
  <dcterms:modified xsi:type="dcterms:W3CDTF">2017-10-02T01:42:57Z</dcterms:modified>
</cp:coreProperties>
</file>