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mldsntu2017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yann.lecun.com/exdb/mnist/" TargetMode="External"/><Relationship Id="rId4" Type="http://schemas.openxmlformats.org/officeDocument/2006/relationships/hyperlink" Target="https://mega.nz/#!WlI31LzI!Z6HAOnVIa-AOqQcDMPRKLldZ7Q7nXhsUycT7GY7IND4" TargetMode="External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inclass.kaggle.com/c/hw0-mnis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MLDS - HW0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MNIST - Number Recognition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025" y="152400"/>
            <a:ext cx="470157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365900" y="248550"/>
            <a:ext cx="16155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every submission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TA Email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 sz="19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mldsntu2017@gmail.com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zh-TW"/>
              <a:t>MNIST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038" y="76200"/>
            <a:ext cx="4799137" cy="49911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/>
          <p:nvPr/>
        </p:nvSpPr>
        <p:spPr>
          <a:xfrm>
            <a:off x="1904050" y="241775"/>
            <a:ext cx="197400" cy="2184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DATA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training data (image+label)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60000 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http://yann.lecun.com/exdb/mnist/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testing data (image)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10000 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https://mega.nz/#!WlI31LzI!Z6HAOnVIa-AOqQcDMPRKLldZ7Q7nXhsUycT7GY7IND4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different from the original testing data file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4950" y="2265950"/>
            <a:ext cx="5241675" cy="4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1698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data format - image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3097400"/>
            <a:ext cx="8520600" cy="170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ignore first 16 bytes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784 bytes for each image (28*28, row-wise)  -  0~255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60000 images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same format in testing image file (10000 data)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31" y="742562"/>
            <a:ext cx="8041720" cy="20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3603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data format - label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3273775"/>
            <a:ext cx="8520600" cy="154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ignore first 8 bytes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60000 bytes for 60000 int  -  0~9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50" y="1238250"/>
            <a:ext cx="4896575" cy="15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Method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any Model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any programming language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b="1" lang="zh-TW"/>
              <a:t>Tensorflow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answer file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csv file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[id, label]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id : from </a:t>
            </a:r>
            <a:r>
              <a:rPr b="1" lang="zh-TW" u="sng">
                <a:solidFill>
                  <a:srgbClr val="FF0000"/>
                </a:solidFill>
              </a:rPr>
              <a:t>0~9999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label : from 0~9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600" y="1276676"/>
            <a:ext cx="1801875" cy="32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386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kaggle in class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342650"/>
            <a:ext cx="8520600" cy="135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https://inclass.kaggle.com/c/hw0-mnist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deadline:	12 p.m.   2/26 (Sun)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99% in public testing set</a:t>
            </a:r>
          </a:p>
          <a:p>
            <a:pPr indent="-381000" lvl="0" marL="457200" rtl="0">
              <a:spcBef>
                <a:spcPts val="0"/>
              </a:spcBef>
              <a:buClr>
                <a:srgbClr val="FF0000"/>
              </a:buClr>
              <a:buSzPct val="100000"/>
            </a:pPr>
            <a:r>
              <a:rPr b="1" lang="zh-TW" sz="2400">
                <a:solidFill>
                  <a:srgbClr val="FF0000"/>
                </a:solidFill>
              </a:rPr>
              <a:t>use your student number as Team Name</a:t>
            </a:r>
          </a:p>
          <a:p>
            <a:pPr indent="-381000" lvl="0" marL="457200" rtl="0">
              <a:spcBef>
                <a:spcPts val="0"/>
              </a:spcBef>
              <a:buClr>
                <a:srgbClr val="FF0000"/>
              </a:buClr>
              <a:buSzPct val="100000"/>
            </a:pPr>
            <a:r>
              <a:rPr b="1" lang="zh-TW" sz="2400">
                <a:solidFill>
                  <a:srgbClr val="FF0000"/>
                </a:solidFill>
              </a:rPr>
              <a:t>relative lectures in 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50" y="0"/>
            <a:ext cx="8124149" cy="422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/>
          <p:nvPr/>
        </p:nvSpPr>
        <p:spPr>
          <a:xfrm>
            <a:off x="518225" y="2616625"/>
            <a:ext cx="1518600" cy="213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2707025" y="1484850"/>
            <a:ext cx="5640000" cy="36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0" name="Shape 110"/>
          <p:cNvCxnSpPr>
            <a:stCxn id="108" idx="0"/>
            <a:endCxn id="109" idx="1"/>
          </p:cNvCxnSpPr>
          <p:nvPr/>
        </p:nvCxnSpPr>
        <p:spPr>
          <a:xfrm rot="-5400000">
            <a:off x="1517675" y="1427275"/>
            <a:ext cx="949200" cy="1429500"/>
          </a:xfrm>
          <a:prstGeom prst="curvedConnector2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1" name="Shape 111"/>
          <p:cNvSpPr/>
          <p:nvPr/>
        </p:nvSpPr>
        <p:spPr>
          <a:xfrm>
            <a:off x="2389325" y="1588150"/>
            <a:ext cx="379725" cy="421150"/>
          </a:xfrm>
          <a:custGeom>
            <a:pathLst>
              <a:path extrusionOk="0" h="16846" w="15189">
                <a:moveTo>
                  <a:pt x="0" y="0"/>
                </a:moveTo>
                <a:lnTo>
                  <a:pt x="15189" y="7456"/>
                </a:lnTo>
                <a:lnTo>
                  <a:pt x="7180" y="16846"/>
                </a:lnTo>
                <a:lnTo>
                  <a:pt x="11047" y="8008"/>
                </a:lnTo>
                <a:close/>
              </a:path>
            </a:pathLst>
          </a:custGeom>
          <a:solidFill>
            <a:srgbClr val="FF9900"/>
          </a:solidFill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60250"/>
            <a:ext cx="9143999" cy="898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