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525128-26DC-4B66-B6D4-7337832315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BE748F-5065-44BB-ACAD-AE6C2104F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35EC2-6EBC-4C44-A1FA-184B0243B69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B3E424-B45B-43AF-A365-128783A9A7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A571C-B7A2-4304-BEA2-485F37EC79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01106-43B7-45D7-BA6F-6CC4D187E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22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E2B20-E339-407C-BD92-BA799ECC0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3DCD9-7AE4-4C96-8105-001F30851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8126F-559A-42C8-9B99-91AB391D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470-A959-450B-8833-A95C9ACDCAB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F6D42-61F8-4C7B-9E2B-F09A4877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F4EE6-7763-461F-952F-5A3D1602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404E-EE8F-46E4-A8F2-B482B0CE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47D95-A4CA-4CF2-9491-A0BA63B3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722EB-1491-4C33-B4D4-8A0E0DC25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368D5-1DD0-4C8D-879F-F8E28293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470-A959-450B-8833-A95C9ACDCAB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6BD49-054E-4EBA-A4F8-1335FD98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06AFD-643B-4835-B2EC-B3F6006C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404E-EE8F-46E4-A8F2-B482B0CE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6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1AA74E-2FE7-4EDF-B36E-A596AF14C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E74B69-D116-48F4-BC5A-E1323B51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EB07D-62A2-4182-8C1B-B2433E3D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470-A959-450B-8833-A95C9ACDCAB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22BCD-5B49-4FF4-AEFF-9530A606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F7096-4F3C-4B95-A3ED-046258A8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404E-EE8F-46E4-A8F2-B482B0CE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4F95-E5B4-454C-85DE-384C67A4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3456C-BAB3-41C0-8BD7-52963809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8A2E1-F63B-44B0-8CD1-7A428235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470-A959-450B-8833-A95C9ACDCAB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27847-34C3-45AC-905C-C6A66B88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5C870-071E-442A-8733-DA7A26BF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404E-EE8F-46E4-A8F2-B482B0CE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0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541A-82E2-414B-A221-2D53364A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D1913-2887-4E1F-B150-797AB73C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7A68B-FC56-49F2-B4D8-A95A34CA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470-A959-450B-8833-A95C9ACDCAB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CF43A-6DA1-4A5B-8955-1ADE2831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1C2E0-20A8-4BBF-AEEF-D0D4D404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404E-EE8F-46E4-A8F2-B482B0CE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5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1AE71-BA71-499B-B695-10D9C90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FB228-8C5F-4ACB-B13C-2EF2A0D53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973B94-D0C5-4363-96E3-AE5B768CF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1475C-FF72-4F39-ABAF-73AC03AD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470-A959-450B-8833-A95C9ACDCAB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8341B-96D5-4BE9-B327-4FDF0AF0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3C94F-3B29-4813-9E8C-9F853DAE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404E-EE8F-46E4-A8F2-B482B0CE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FD99-B18A-40AA-83FD-3E21D3F9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F66B3-6E1C-4EDA-97AC-B16FAD40F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B3A4E-3479-4D5E-8F12-13D80716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63990D-2B0C-4A68-953D-72D3BCEFB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E074D6-95AB-4B29-8F4C-736FBFE0C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BEC522-B30A-4F1B-A0FC-B66F5B1D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470-A959-450B-8833-A95C9ACDCAB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32AB8-4A7B-49EC-BC64-41176E01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4BEA1E-4CD8-4BE2-B779-B6C67AB0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404E-EE8F-46E4-A8F2-B482B0CE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554D-53DA-4E84-9E97-280682E7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FCFC4-A00A-4719-9254-D13F8557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470-A959-450B-8833-A95C9ACDCAB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473A7A-B5E4-4FA5-8C61-E2EF1108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78F632-D983-4B55-81F0-3F1B557E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404E-EE8F-46E4-A8F2-B482B0CE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D67100-3E39-4EF2-9929-8AF89C33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470-A959-450B-8833-A95C9ACDCAB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DD3025-0E14-4B14-9D73-151BCE9B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6C4BA-8F90-4145-988B-3A2F7D84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404E-EE8F-46E4-A8F2-B482B0CE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17B41-54A0-4A19-BE30-7A42A7E7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88A71-C065-4764-A749-BAC8CA76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B06D4-6472-4310-94EC-B77323747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63442-8ABF-4650-AF2B-A41361C5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470-A959-450B-8833-A95C9ACDCAB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78DAF-3A64-4B66-95C5-73DE7745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B4039-1D97-4002-942D-38C7A361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404E-EE8F-46E4-A8F2-B482B0CE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7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E3344-F579-44C1-8865-69AB73EF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9629C1-CBD9-413E-9039-652F60B04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F7603B-30B7-4182-9AF8-BC0EF277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37A70-46A0-43AB-A6E7-52F044D5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470-A959-450B-8833-A95C9ACDCAB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EF221-C519-4B53-A4D9-8311BE23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B2997-93A5-4FDE-855C-92505FE3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404E-EE8F-46E4-A8F2-B482B0CE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0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D1FA53-17D9-4CA3-82E4-7850678B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DE333-FDC2-448B-ACFA-D128A98F3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31174-6C76-4FB1-8114-9ED42E5D6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E470-A959-450B-8833-A95C9ACDCAB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EC0DC-D2F3-4B83-8AA2-018595835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A405D-663B-4948-8395-C7BCDBDF3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404E-EE8F-46E4-A8F2-B482B0CE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7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DEC8456-6E07-48F0-9F55-99084C01C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1"/>
            <a:ext cx="12192000" cy="68542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27A8B1-ABF0-4FE1-8BDA-4A01CCD15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9679" y="735688"/>
            <a:ext cx="8102321" cy="2387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Artificial Intelligence Can </a:t>
            </a:r>
            <a:br>
              <a:rPr lang="en-US" altLang="zh-CN" sz="4000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Replace Human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8A14CB-8F66-4FDB-ACDC-F6D0B6EF9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0695" y="3734712"/>
            <a:ext cx="7891304" cy="165576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Speaker: Yue Chao, speaker2, speaker3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9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044234F-D840-49C6-9CB1-E7514A4C6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B711C3-EC92-4DC4-9E25-21ABBCE6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7623DF2-20C9-46D2-918A-1D93A5DDC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04" y="365125"/>
            <a:ext cx="3266770" cy="4351338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65BC8F9-43E5-457C-BEA6-2C0DCE4D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29" y="1741488"/>
            <a:ext cx="2997200" cy="4419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86AB2FF-A2DB-41B9-861B-18683CE36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01" y="365125"/>
            <a:ext cx="471602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BC2BD0-B2A1-4260-BC56-572623107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421D8C-6252-4094-9B06-DD33EFEB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96F932-2D08-488C-8D32-E1104F15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399" y="410867"/>
            <a:ext cx="2108201" cy="31688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E360CF-33C5-4C4E-9795-C12E6041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243" y="410867"/>
            <a:ext cx="2099388" cy="2761436"/>
          </a:xfrm>
          <a:prstGeom prst="rect">
            <a:avLst/>
          </a:prstGeom>
        </p:spPr>
      </p:pic>
      <p:pic>
        <p:nvPicPr>
          <p:cNvPr id="20" name="内容占位符 19">
            <a:extLst>
              <a:ext uri="{FF2B5EF4-FFF2-40B4-BE49-F238E27FC236}">
                <a16:creationId xmlns:a16="http://schemas.microsoft.com/office/drawing/2014/main" id="{8114F3A0-1416-408A-A447-7C7004A91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49243" y="3359467"/>
            <a:ext cx="2108201" cy="2680606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B5075CB-D92E-4A63-8E28-31D333A5E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399" y="3781622"/>
            <a:ext cx="2134949" cy="26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AD995D-1C33-40E4-9CD0-709B06C3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E8E818-64F3-46F3-992F-35DED66A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430FA-45FF-4F7B-9BF5-34C19996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7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14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Artificial Intelligence Can  Replace Human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岳 超</dc:creator>
  <cp:lastModifiedBy>岳 超</cp:lastModifiedBy>
  <cp:revision>12</cp:revision>
  <dcterms:created xsi:type="dcterms:W3CDTF">2020-11-27T03:31:19Z</dcterms:created>
  <dcterms:modified xsi:type="dcterms:W3CDTF">2020-11-29T12:27:49Z</dcterms:modified>
</cp:coreProperties>
</file>