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56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9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23DFD-9DC6-426C-BA36-24D9FBBCF3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F383325-0A8E-4822-B49C-4139126C5B4A}">
      <dgm:prSet/>
      <dgm:spPr/>
      <dgm:t>
        <a:bodyPr/>
        <a:lstStyle/>
        <a:p>
          <a:r>
            <a:rPr lang="es-PE"/>
            <a:t>Es una forma de compartir conocimiento sobre los datos al transformarlos en historias</a:t>
          </a:r>
          <a:endParaRPr lang="en-US"/>
        </a:p>
      </dgm:t>
    </dgm:pt>
    <dgm:pt modelId="{EEBEE237-EF16-46F5-A249-D5857C5C0C15}" type="parTrans" cxnId="{AEAF9953-518C-42B7-98D4-391F6DE9A727}">
      <dgm:prSet/>
      <dgm:spPr/>
      <dgm:t>
        <a:bodyPr/>
        <a:lstStyle/>
        <a:p>
          <a:endParaRPr lang="en-US"/>
        </a:p>
      </dgm:t>
    </dgm:pt>
    <dgm:pt modelId="{48DCA17D-CCD8-4EFF-AFEE-CD46321CB301}" type="sibTrans" cxnId="{AEAF9953-518C-42B7-98D4-391F6DE9A727}">
      <dgm:prSet/>
      <dgm:spPr/>
      <dgm:t>
        <a:bodyPr/>
        <a:lstStyle/>
        <a:p>
          <a:endParaRPr lang="en-US"/>
        </a:p>
      </dgm:t>
    </dgm:pt>
    <dgm:pt modelId="{5F65DB05-E83E-4F90-ADE4-5D7E81701DB2}">
      <dgm:prSet/>
      <dgm:spPr/>
      <dgm:t>
        <a:bodyPr/>
        <a:lstStyle/>
        <a:p>
          <a:r>
            <a:rPr lang="es-PE"/>
            <a:t>Para lograrlo, se debe mirar a los datos desde el punto de vista de la audiencia</a:t>
          </a:r>
          <a:endParaRPr lang="en-US"/>
        </a:p>
      </dgm:t>
    </dgm:pt>
    <dgm:pt modelId="{0832C174-8DBF-461B-B293-3287C00335FB}" type="parTrans" cxnId="{13D4EFBC-7D6C-47FF-959B-9D73283CA4FD}">
      <dgm:prSet/>
      <dgm:spPr/>
      <dgm:t>
        <a:bodyPr/>
        <a:lstStyle/>
        <a:p>
          <a:endParaRPr lang="en-US"/>
        </a:p>
      </dgm:t>
    </dgm:pt>
    <dgm:pt modelId="{BC086B70-B985-49AA-A8B3-A22936345157}" type="sibTrans" cxnId="{13D4EFBC-7D6C-47FF-959B-9D73283CA4FD}">
      <dgm:prSet/>
      <dgm:spPr/>
      <dgm:t>
        <a:bodyPr/>
        <a:lstStyle/>
        <a:p>
          <a:endParaRPr lang="en-US"/>
        </a:p>
      </dgm:t>
    </dgm:pt>
    <dgm:pt modelId="{F8D2C964-5991-4167-85F1-DAB9B8345418}">
      <dgm:prSet/>
      <dgm:spPr/>
      <dgm:t>
        <a:bodyPr/>
        <a:lstStyle/>
        <a:p>
          <a:r>
            <a:rPr lang="es-PE"/>
            <a:t>Se diferencia de la visualización de datos tradicional al tener como objetivo </a:t>
          </a:r>
          <a:endParaRPr lang="en-US"/>
        </a:p>
      </dgm:t>
    </dgm:pt>
    <dgm:pt modelId="{A70B110E-DB4D-40F8-8EC4-6C0EE7135182}" type="parTrans" cxnId="{F00A34E6-C83E-40C1-B604-5AECAED26B3F}">
      <dgm:prSet/>
      <dgm:spPr/>
      <dgm:t>
        <a:bodyPr/>
        <a:lstStyle/>
        <a:p>
          <a:endParaRPr lang="en-US"/>
        </a:p>
      </dgm:t>
    </dgm:pt>
    <dgm:pt modelId="{CC6488CB-2D8E-48D6-B178-9245E9CC0F3C}" type="sibTrans" cxnId="{F00A34E6-C83E-40C1-B604-5AECAED26B3F}">
      <dgm:prSet/>
      <dgm:spPr/>
      <dgm:t>
        <a:bodyPr/>
        <a:lstStyle/>
        <a:p>
          <a:endParaRPr lang="en-US"/>
        </a:p>
      </dgm:t>
    </dgm:pt>
    <dgm:pt modelId="{22021FF2-260C-4A6A-9891-5B3352EF448B}">
      <dgm:prSet/>
      <dgm:spPr/>
      <dgm:t>
        <a:bodyPr/>
        <a:lstStyle/>
        <a:p>
          <a:r>
            <a:rPr lang="es-PE"/>
            <a:t>Generar emociones </a:t>
          </a:r>
          <a:endParaRPr lang="en-US"/>
        </a:p>
      </dgm:t>
    </dgm:pt>
    <dgm:pt modelId="{7E35A678-909B-4CD4-81E6-EF50D89FD20A}" type="parTrans" cxnId="{0275454D-A0B0-43D6-B9D6-485113611802}">
      <dgm:prSet/>
      <dgm:spPr/>
      <dgm:t>
        <a:bodyPr/>
        <a:lstStyle/>
        <a:p>
          <a:endParaRPr lang="en-US"/>
        </a:p>
      </dgm:t>
    </dgm:pt>
    <dgm:pt modelId="{09028227-08C8-4AF7-A96D-56C633AA9CF6}" type="sibTrans" cxnId="{0275454D-A0B0-43D6-B9D6-485113611802}">
      <dgm:prSet/>
      <dgm:spPr/>
      <dgm:t>
        <a:bodyPr/>
        <a:lstStyle/>
        <a:p>
          <a:endParaRPr lang="en-US"/>
        </a:p>
      </dgm:t>
    </dgm:pt>
    <dgm:pt modelId="{DDFD3A65-E802-4A28-B7EE-44B3A56FD166}">
      <dgm:prSet/>
      <dgm:spPr/>
      <dgm:t>
        <a:bodyPr/>
        <a:lstStyle/>
        <a:p>
          <a:r>
            <a:rPr lang="es-PE"/>
            <a:t>Tomar decisiones</a:t>
          </a:r>
          <a:endParaRPr lang="en-US"/>
        </a:p>
      </dgm:t>
    </dgm:pt>
    <dgm:pt modelId="{32D7406C-FA67-4D30-A59F-544C5320E8BA}" type="parTrans" cxnId="{F85FBC82-5245-4170-8257-52EB9E2DDA1B}">
      <dgm:prSet/>
      <dgm:spPr/>
      <dgm:t>
        <a:bodyPr/>
        <a:lstStyle/>
        <a:p>
          <a:endParaRPr lang="en-US"/>
        </a:p>
      </dgm:t>
    </dgm:pt>
    <dgm:pt modelId="{8456AEBD-C213-456A-9910-7A9C538C8094}" type="sibTrans" cxnId="{F85FBC82-5245-4170-8257-52EB9E2DDA1B}">
      <dgm:prSet/>
      <dgm:spPr/>
      <dgm:t>
        <a:bodyPr/>
        <a:lstStyle/>
        <a:p>
          <a:endParaRPr lang="en-US"/>
        </a:p>
      </dgm:t>
    </dgm:pt>
    <dgm:pt modelId="{FA7C048C-5B65-47ED-ADAC-211E32DC22DB}" type="pres">
      <dgm:prSet presAssocID="{21823DFD-9DC6-426C-BA36-24D9FBBCF3BA}" presName="root" presStyleCnt="0">
        <dgm:presLayoutVars>
          <dgm:dir/>
          <dgm:resizeHandles val="exact"/>
        </dgm:presLayoutVars>
      </dgm:prSet>
      <dgm:spPr/>
    </dgm:pt>
    <dgm:pt modelId="{B4535DA4-705D-4AA6-95C9-B0F36138E19B}" type="pres">
      <dgm:prSet presAssocID="{CF383325-0A8E-4822-B49C-4139126C5B4A}" presName="compNode" presStyleCnt="0"/>
      <dgm:spPr/>
    </dgm:pt>
    <dgm:pt modelId="{5108A385-0445-44F0-8A30-F788E83A8957}" type="pres">
      <dgm:prSet presAssocID="{CF383325-0A8E-4822-B49C-4139126C5B4A}" presName="bgRect" presStyleLbl="bgShp" presStyleIdx="0" presStyleCnt="3"/>
      <dgm:spPr/>
    </dgm:pt>
    <dgm:pt modelId="{83DFC2F6-9856-4183-A974-080F7BC96028}" type="pres">
      <dgm:prSet presAssocID="{CF383325-0A8E-4822-B49C-4139126C5B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illas"/>
        </a:ext>
      </dgm:extLst>
    </dgm:pt>
    <dgm:pt modelId="{02DC1AD6-23C1-44C2-82F2-AE7162844742}" type="pres">
      <dgm:prSet presAssocID="{CF383325-0A8E-4822-B49C-4139126C5B4A}" presName="spaceRect" presStyleCnt="0"/>
      <dgm:spPr/>
    </dgm:pt>
    <dgm:pt modelId="{AEEE9AC5-03FE-4E9F-B3F1-1C799CDDC4DD}" type="pres">
      <dgm:prSet presAssocID="{CF383325-0A8E-4822-B49C-4139126C5B4A}" presName="parTx" presStyleLbl="revTx" presStyleIdx="0" presStyleCnt="4">
        <dgm:presLayoutVars>
          <dgm:chMax val="0"/>
          <dgm:chPref val="0"/>
        </dgm:presLayoutVars>
      </dgm:prSet>
      <dgm:spPr/>
    </dgm:pt>
    <dgm:pt modelId="{098B82D0-FA2F-448D-B12E-86651C2B7E81}" type="pres">
      <dgm:prSet presAssocID="{48DCA17D-CCD8-4EFF-AFEE-CD46321CB301}" presName="sibTrans" presStyleCnt="0"/>
      <dgm:spPr/>
    </dgm:pt>
    <dgm:pt modelId="{77269A70-704D-4155-8E8D-8783819849F5}" type="pres">
      <dgm:prSet presAssocID="{5F65DB05-E83E-4F90-ADE4-5D7E81701DB2}" presName="compNode" presStyleCnt="0"/>
      <dgm:spPr/>
    </dgm:pt>
    <dgm:pt modelId="{4C938EB8-B9FB-44AE-97B7-FCE496D17038}" type="pres">
      <dgm:prSet presAssocID="{5F65DB05-E83E-4F90-ADE4-5D7E81701DB2}" presName="bgRect" presStyleLbl="bgShp" presStyleIdx="1" presStyleCnt="3"/>
      <dgm:spPr/>
    </dgm:pt>
    <dgm:pt modelId="{8FD6F136-BB1B-4F45-B76F-4DA174468E8C}" type="pres">
      <dgm:prSet presAssocID="{5F65DB05-E83E-4F90-ADE4-5D7E81701D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CFD2875A-F2ED-4855-8490-630B7CE73F0B}" type="pres">
      <dgm:prSet presAssocID="{5F65DB05-E83E-4F90-ADE4-5D7E81701DB2}" presName="spaceRect" presStyleCnt="0"/>
      <dgm:spPr/>
    </dgm:pt>
    <dgm:pt modelId="{9163D65B-CFC1-4972-9B3B-543F556450F3}" type="pres">
      <dgm:prSet presAssocID="{5F65DB05-E83E-4F90-ADE4-5D7E81701DB2}" presName="parTx" presStyleLbl="revTx" presStyleIdx="1" presStyleCnt="4">
        <dgm:presLayoutVars>
          <dgm:chMax val="0"/>
          <dgm:chPref val="0"/>
        </dgm:presLayoutVars>
      </dgm:prSet>
      <dgm:spPr/>
    </dgm:pt>
    <dgm:pt modelId="{08DA220D-2B6D-411D-9C86-30608A88508D}" type="pres">
      <dgm:prSet presAssocID="{BC086B70-B985-49AA-A8B3-A22936345157}" presName="sibTrans" presStyleCnt="0"/>
      <dgm:spPr/>
    </dgm:pt>
    <dgm:pt modelId="{1D899550-ACE5-4C07-8144-41BC82ADE7A2}" type="pres">
      <dgm:prSet presAssocID="{F8D2C964-5991-4167-85F1-DAB9B8345418}" presName="compNode" presStyleCnt="0"/>
      <dgm:spPr/>
    </dgm:pt>
    <dgm:pt modelId="{41FFB417-3909-4EFF-BCDB-DF655AA17C8A}" type="pres">
      <dgm:prSet presAssocID="{F8D2C964-5991-4167-85F1-DAB9B8345418}" presName="bgRect" presStyleLbl="bgShp" presStyleIdx="2" presStyleCnt="3"/>
      <dgm:spPr/>
    </dgm:pt>
    <dgm:pt modelId="{52A48FC2-555B-4407-93B9-B541A01EB51F}" type="pres">
      <dgm:prSet presAssocID="{F8D2C964-5991-4167-85F1-DAB9B83454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4938AB45-95EB-491E-85BB-FA39DAA93D48}" type="pres">
      <dgm:prSet presAssocID="{F8D2C964-5991-4167-85F1-DAB9B8345418}" presName="spaceRect" presStyleCnt="0"/>
      <dgm:spPr/>
    </dgm:pt>
    <dgm:pt modelId="{9EFD9BC9-A5BC-42AC-81CA-7D60A8C178D1}" type="pres">
      <dgm:prSet presAssocID="{F8D2C964-5991-4167-85F1-DAB9B8345418}" presName="parTx" presStyleLbl="revTx" presStyleIdx="2" presStyleCnt="4">
        <dgm:presLayoutVars>
          <dgm:chMax val="0"/>
          <dgm:chPref val="0"/>
        </dgm:presLayoutVars>
      </dgm:prSet>
      <dgm:spPr/>
    </dgm:pt>
    <dgm:pt modelId="{A11EB8DA-6740-4795-ACA6-ADB6F3764F88}" type="pres">
      <dgm:prSet presAssocID="{F8D2C964-5991-4167-85F1-DAB9B8345418}" presName="desTx" presStyleLbl="revTx" presStyleIdx="3" presStyleCnt="4">
        <dgm:presLayoutVars/>
      </dgm:prSet>
      <dgm:spPr/>
    </dgm:pt>
  </dgm:ptLst>
  <dgm:cxnLst>
    <dgm:cxn modelId="{3E419D1D-4C71-4437-943D-881C546BA7C3}" type="presOf" srcId="{F8D2C964-5991-4167-85F1-DAB9B8345418}" destId="{9EFD9BC9-A5BC-42AC-81CA-7D60A8C178D1}" srcOrd="0" destOrd="0" presId="urn:microsoft.com/office/officeart/2018/2/layout/IconVerticalSolidList"/>
    <dgm:cxn modelId="{4F684E5D-08F3-4793-B53C-A441FC899DAF}" type="presOf" srcId="{5F65DB05-E83E-4F90-ADE4-5D7E81701DB2}" destId="{9163D65B-CFC1-4972-9B3B-543F556450F3}" srcOrd="0" destOrd="0" presId="urn:microsoft.com/office/officeart/2018/2/layout/IconVerticalSolidList"/>
    <dgm:cxn modelId="{04F6845F-5147-4576-B475-AE04264DF7A4}" type="presOf" srcId="{22021FF2-260C-4A6A-9891-5B3352EF448B}" destId="{A11EB8DA-6740-4795-ACA6-ADB6F3764F88}" srcOrd="0" destOrd="0" presId="urn:microsoft.com/office/officeart/2018/2/layout/IconVerticalSolidList"/>
    <dgm:cxn modelId="{0275454D-A0B0-43D6-B9D6-485113611802}" srcId="{F8D2C964-5991-4167-85F1-DAB9B8345418}" destId="{22021FF2-260C-4A6A-9891-5B3352EF448B}" srcOrd="0" destOrd="0" parTransId="{7E35A678-909B-4CD4-81E6-EF50D89FD20A}" sibTransId="{09028227-08C8-4AF7-A96D-56C633AA9CF6}"/>
    <dgm:cxn modelId="{AEAF9953-518C-42B7-98D4-391F6DE9A727}" srcId="{21823DFD-9DC6-426C-BA36-24D9FBBCF3BA}" destId="{CF383325-0A8E-4822-B49C-4139126C5B4A}" srcOrd="0" destOrd="0" parTransId="{EEBEE237-EF16-46F5-A249-D5857C5C0C15}" sibTransId="{48DCA17D-CCD8-4EFF-AFEE-CD46321CB301}"/>
    <dgm:cxn modelId="{F85FBC82-5245-4170-8257-52EB9E2DDA1B}" srcId="{F8D2C964-5991-4167-85F1-DAB9B8345418}" destId="{DDFD3A65-E802-4A28-B7EE-44B3A56FD166}" srcOrd="1" destOrd="0" parTransId="{32D7406C-FA67-4D30-A59F-544C5320E8BA}" sibTransId="{8456AEBD-C213-456A-9910-7A9C538C8094}"/>
    <dgm:cxn modelId="{261BA18B-EBEC-4450-A006-1DF4BE63147E}" type="presOf" srcId="{CF383325-0A8E-4822-B49C-4139126C5B4A}" destId="{AEEE9AC5-03FE-4E9F-B3F1-1C799CDDC4DD}" srcOrd="0" destOrd="0" presId="urn:microsoft.com/office/officeart/2018/2/layout/IconVerticalSolidList"/>
    <dgm:cxn modelId="{54C6D1AC-D336-4057-A950-C6FC3113C70F}" type="presOf" srcId="{21823DFD-9DC6-426C-BA36-24D9FBBCF3BA}" destId="{FA7C048C-5B65-47ED-ADAC-211E32DC22DB}" srcOrd="0" destOrd="0" presId="urn:microsoft.com/office/officeart/2018/2/layout/IconVerticalSolidList"/>
    <dgm:cxn modelId="{13D4EFBC-7D6C-47FF-959B-9D73283CA4FD}" srcId="{21823DFD-9DC6-426C-BA36-24D9FBBCF3BA}" destId="{5F65DB05-E83E-4F90-ADE4-5D7E81701DB2}" srcOrd="1" destOrd="0" parTransId="{0832C174-8DBF-461B-B293-3287C00335FB}" sibTransId="{BC086B70-B985-49AA-A8B3-A22936345157}"/>
    <dgm:cxn modelId="{FF0008E2-7FA7-404E-9D31-879551C3B84C}" type="presOf" srcId="{DDFD3A65-E802-4A28-B7EE-44B3A56FD166}" destId="{A11EB8DA-6740-4795-ACA6-ADB6F3764F88}" srcOrd="0" destOrd="1" presId="urn:microsoft.com/office/officeart/2018/2/layout/IconVerticalSolidList"/>
    <dgm:cxn modelId="{F00A34E6-C83E-40C1-B604-5AECAED26B3F}" srcId="{21823DFD-9DC6-426C-BA36-24D9FBBCF3BA}" destId="{F8D2C964-5991-4167-85F1-DAB9B8345418}" srcOrd="2" destOrd="0" parTransId="{A70B110E-DB4D-40F8-8EC4-6C0EE7135182}" sibTransId="{CC6488CB-2D8E-48D6-B178-9245E9CC0F3C}"/>
    <dgm:cxn modelId="{D876F7F3-B580-49AB-8671-FB775FF25D01}" type="presParOf" srcId="{FA7C048C-5B65-47ED-ADAC-211E32DC22DB}" destId="{B4535DA4-705D-4AA6-95C9-B0F36138E19B}" srcOrd="0" destOrd="0" presId="urn:microsoft.com/office/officeart/2018/2/layout/IconVerticalSolidList"/>
    <dgm:cxn modelId="{082E12D2-7142-4274-87DC-458438230427}" type="presParOf" srcId="{B4535DA4-705D-4AA6-95C9-B0F36138E19B}" destId="{5108A385-0445-44F0-8A30-F788E83A8957}" srcOrd="0" destOrd="0" presId="urn:microsoft.com/office/officeart/2018/2/layout/IconVerticalSolidList"/>
    <dgm:cxn modelId="{71071C6F-7087-403A-A72D-DDD289EAAB38}" type="presParOf" srcId="{B4535DA4-705D-4AA6-95C9-B0F36138E19B}" destId="{83DFC2F6-9856-4183-A974-080F7BC96028}" srcOrd="1" destOrd="0" presId="urn:microsoft.com/office/officeart/2018/2/layout/IconVerticalSolidList"/>
    <dgm:cxn modelId="{29EF6444-6B8E-43EC-9579-A3CB157BF0F5}" type="presParOf" srcId="{B4535DA4-705D-4AA6-95C9-B0F36138E19B}" destId="{02DC1AD6-23C1-44C2-82F2-AE7162844742}" srcOrd="2" destOrd="0" presId="urn:microsoft.com/office/officeart/2018/2/layout/IconVerticalSolidList"/>
    <dgm:cxn modelId="{293B68F1-13F7-4F4B-8A93-3FCD6859C191}" type="presParOf" srcId="{B4535DA4-705D-4AA6-95C9-B0F36138E19B}" destId="{AEEE9AC5-03FE-4E9F-B3F1-1C799CDDC4DD}" srcOrd="3" destOrd="0" presId="urn:microsoft.com/office/officeart/2018/2/layout/IconVerticalSolidList"/>
    <dgm:cxn modelId="{23CC7254-F596-4C66-AE3D-5252DC40994A}" type="presParOf" srcId="{FA7C048C-5B65-47ED-ADAC-211E32DC22DB}" destId="{098B82D0-FA2F-448D-B12E-86651C2B7E81}" srcOrd="1" destOrd="0" presId="urn:microsoft.com/office/officeart/2018/2/layout/IconVerticalSolidList"/>
    <dgm:cxn modelId="{A35E3D3D-5405-4302-9E6E-447763AA6CEE}" type="presParOf" srcId="{FA7C048C-5B65-47ED-ADAC-211E32DC22DB}" destId="{77269A70-704D-4155-8E8D-8783819849F5}" srcOrd="2" destOrd="0" presId="urn:microsoft.com/office/officeart/2018/2/layout/IconVerticalSolidList"/>
    <dgm:cxn modelId="{5759897A-D2B7-4DE7-B17C-459A591DF74E}" type="presParOf" srcId="{77269A70-704D-4155-8E8D-8783819849F5}" destId="{4C938EB8-B9FB-44AE-97B7-FCE496D17038}" srcOrd="0" destOrd="0" presId="urn:microsoft.com/office/officeart/2018/2/layout/IconVerticalSolidList"/>
    <dgm:cxn modelId="{5A86C544-94D0-45E1-BDF9-269C5BBF5C17}" type="presParOf" srcId="{77269A70-704D-4155-8E8D-8783819849F5}" destId="{8FD6F136-BB1B-4F45-B76F-4DA174468E8C}" srcOrd="1" destOrd="0" presId="urn:microsoft.com/office/officeart/2018/2/layout/IconVerticalSolidList"/>
    <dgm:cxn modelId="{10912111-7692-4054-A100-8D4020EA6D70}" type="presParOf" srcId="{77269A70-704D-4155-8E8D-8783819849F5}" destId="{CFD2875A-F2ED-4855-8490-630B7CE73F0B}" srcOrd="2" destOrd="0" presId="urn:microsoft.com/office/officeart/2018/2/layout/IconVerticalSolidList"/>
    <dgm:cxn modelId="{6A371C38-0F8A-40A8-9999-533CA28F9904}" type="presParOf" srcId="{77269A70-704D-4155-8E8D-8783819849F5}" destId="{9163D65B-CFC1-4972-9B3B-543F556450F3}" srcOrd="3" destOrd="0" presId="urn:microsoft.com/office/officeart/2018/2/layout/IconVerticalSolidList"/>
    <dgm:cxn modelId="{4971FAB4-4926-40C6-963F-F39AF0C3527A}" type="presParOf" srcId="{FA7C048C-5B65-47ED-ADAC-211E32DC22DB}" destId="{08DA220D-2B6D-411D-9C86-30608A88508D}" srcOrd="3" destOrd="0" presId="urn:microsoft.com/office/officeart/2018/2/layout/IconVerticalSolidList"/>
    <dgm:cxn modelId="{99D03E36-5999-452C-A0CA-6DB7EB843B84}" type="presParOf" srcId="{FA7C048C-5B65-47ED-ADAC-211E32DC22DB}" destId="{1D899550-ACE5-4C07-8144-41BC82ADE7A2}" srcOrd="4" destOrd="0" presId="urn:microsoft.com/office/officeart/2018/2/layout/IconVerticalSolidList"/>
    <dgm:cxn modelId="{ABA14C29-E326-45D8-B505-5729EEEB31B0}" type="presParOf" srcId="{1D899550-ACE5-4C07-8144-41BC82ADE7A2}" destId="{41FFB417-3909-4EFF-BCDB-DF655AA17C8A}" srcOrd="0" destOrd="0" presId="urn:microsoft.com/office/officeart/2018/2/layout/IconVerticalSolidList"/>
    <dgm:cxn modelId="{40ABF943-E200-4711-B257-5CB559E7BDD1}" type="presParOf" srcId="{1D899550-ACE5-4C07-8144-41BC82ADE7A2}" destId="{52A48FC2-555B-4407-93B9-B541A01EB51F}" srcOrd="1" destOrd="0" presId="urn:microsoft.com/office/officeart/2018/2/layout/IconVerticalSolidList"/>
    <dgm:cxn modelId="{3117D5BE-8EB0-4009-9DFC-9252138B2D38}" type="presParOf" srcId="{1D899550-ACE5-4C07-8144-41BC82ADE7A2}" destId="{4938AB45-95EB-491E-85BB-FA39DAA93D48}" srcOrd="2" destOrd="0" presId="urn:microsoft.com/office/officeart/2018/2/layout/IconVerticalSolidList"/>
    <dgm:cxn modelId="{A38C4933-F650-43F6-A25B-3D131CFDA4C3}" type="presParOf" srcId="{1D899550-ACE5-4C07-8144-41BC82ADE7A2}" destId="{9EFD9BC9-A5BC-42AC-81CA-7D60A8C178D1}" srcOrd="3" destOrd="0" presId="urn:microsoft.com/office/officeart/2018/2/layout/IconVerticalSolidList"/>
    <dgm:cxn modelId="{7159BBD3-340C-4B8E-8502-02AA3E72A11B}" type="presParOf" srcId="{1D899550-ACE5-4C07-8144-41BC82ADE7A2}" destId="{A11EB8DA-6740-4795-ACA6-ADB6F3764F8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CCE2F1-8B27-4C60-8FCC-A86D0BC2025A}" type="doc">
      <dgm:prSet loTypeId="urn:microsoft.com/office/officeart/2005/8/layout/pyramid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0539803-933D-421D-B165-1D94CCCF7686}">
      <dgm:prSet/>
      <dgm:spPr/>
      <dgm:t>
        <a:bodyPr/>
        <a:lstStyle/>
        <a:p>
          <a:r>
            <a:rPr lang="es-PE" dirty="0"/>
            <a:t>Data: Materia prima</a:t>
          </a:r>
          <a:endParaRPr lang="en-US" dirty="0"/>
        </a:p>
      </dgm:t>
    </dgm:pt>
    <dgm:pt modelId="{BCE5D0C8-EBC5-4E80-B3B0-9DB7CFF9B431}" type="parTrans" cxnId="{EE3E9769-0599-46F9-BB88-50867E321CE3}">
      <dgm:prSet/>
      <dgm:spPr/>
      <dgm:t>
        <a:bodyPr/>
        <a:lstStyle/>
        <a:p>
          <a:endParaRPr lang="en-US"/>
        </a:p>
      </dgm:t>
    </dgm:pt>
    <dgm:pt modelId="{1D8BE3CE-F843-4A24-B92C-F08B94493901}" type="sibTrans" cxnId="{EE3E9769-0599-46F9-BB88-50867E321CE3}">
      <dgm:prSet/>
      <dgm:spPr/>
      <dgm:t>
        <a:bodyPr/>
        <a:lstStyle/>
        <a:p>
          <a:endParaRPr lang="en-US"/>
        </a:p>
      </dgm:t>
    </dgm:pt>
    <dgm:pt modelId="{C3821B59-9D3D-44BC-AD0E-64AC07D7684A}">
      <dgm:prSet/>
      <dgm:spPr/>
      <dgm:t>
        <a:bodyPr/>
        <a:lstStyle/>
        <a:p>
          <a:r>
            <a:rPr lang="es-PE" dirty="0" err="1"/>
            <a:t>Information</a:t>
          </a:r>
          <a:r>
            <a:rPr lang="es-PE" dirty="0"/>
            <a:t>: Conocimiento extraído de los datos</a:t>
          </a:r>
          <a:endParaRPr lang="en-US" dirty="0"/>
        </a:p>
      </dgm:t>
    </dgm:pt>
    <dgm:pt modelId="{81320646-2E79-4996-8355-2CB06527EE28}" type="parTrans" cxnId="{407F35A0-1DB9-4B3F-9FA0-4B60D1B01EFD}">
      <dgm:prSet/>
      <dgm:spPr/>
      <dgm:t>
        <a:bodyPr/>
        <a:lstStyle/>
        <a:p>
          <a:endParaRPr lang="en-US"/>
        </a:p>
      </dgm:t>
    </dgm:pt>
    <dgm:pt modelId="{D0ADEB11-F082-4235-BED1-588D38FC1DA9}" type="sibTrans" cxnId="{407F35A0-1DB9-4B3F-9FA0-4B60D1B01EFD}">
      <dgm:prSet/>
      <dgm:spPr/>
      <dgm:t>
        <a:bodyPr/>
        <a:lstStyle/>
        <a:p>
          <a:endParaRPr lang="en-US"/>
        </a:p>
      </dgm:t>
    </dgm:pt>
    <dgm:pt modelId="{E9310474-06FE-44AD-A356-A210026B6CAB}">
      <dgm:prSet/>
      <dgm:spPr/>
      <dgm:t>
        <a:bodyPr/>
        <a:lstStyle/>
        <a:p>
          <a:r>
            <a:rPr lang="es-PE" dirty="0" err="1"/>
            <a:t>Knowledge</a:t>
          </a:r>
          <a:r>
            <a:rPr lang="es-PE" dirty="0"/>
            <a:t>: Información interpretada dentro de un contexto</a:t>
          </a:r>
          <a:endParaRPr lang="en-US" dirty="0"/>
        </a:p>
      </dgm:t>
    </dgm:pt>
    <dgm:pt modelId="{B6FD3CA1-2015-43F7-963B-C0933F6C2F52}" type="parTrans" cxnId="{B994B4AA-B315-4CF0-959D-CA702368067C}">
      <dgm:prSet/>
      <dgm:spPr/>
      <dgm:t>
        <a:bodyPr/>
        <a:lstStyle/>
        <a:p>
          <a:endParaRPr lang="en-US"/>
        </a:p>
      </dgm:t>
    </dgm:pt>
    <dgm:pt modelId="{6C2062B4-1094-420E-9D6A-059A4E13FC90}" type="sibTrans" cxnId="{B994B4AA-B315-4CF0-959D-CA702368067C}">
      <dgm:prSet/>
      <dgm:spPr/>
      <dgm:t>
        <a:bodyPr/>
        <a:lstStyle/>
        <a:p>
          <a:endParaRPr lang="en-US"/>
        </a:p>
      </dgm:t>
    </dgm:pt>
    <dgm:pt modelId="{34833438-3E1F-4071-AF4E-4E3BB4DA97A2}">
      <dgm:prSet/>
      <dgm:spPr/>
      <dgm:t>
        <a:bodyPr/>
        <a:lstStyle/>
        <a:p>
          <a:r>
            <a:rPr lang="es-PE" dirty="0" err="1"/>
            <a:t>Wisdom</a:t>
          </a:r>
          <a:r>
            <a:rPr lang="es-PE" dirty="0"/>
            <a:t>: La conclusión que te invita a actuar</a:t>
          </a:r>
          <a:endParaRPr lang="en-US" dirty="0"/>
        </a:p>
      </dgm:t>
    </dgm:pt>
    <dgm:pt modelId="{E63A10BF-4CA2-4030-8E15-C3EC18142896}" type="parTrans" cxnId="{79329625-6450-4D18-A83E-C8314EA93304}">
      <dgm:prSet/>
      <dgm:spPr/>
      <dgm:t>
        <a:bodyPr/>
        <a:lstStyle/>
        <a:p>
          <a:endParaRPr lang="en-US"/>
        </a:p>
      </dgm:t>
    </dgm:pt>
    <dgm:pt modelId="{D219FD58-8025-4644-AE1D-E2C17D5149C6}" type="sibTrans" cxnId="{79329625-6450-4D18-A83E-C8314EA93304}">
      <dgm:prSet/>
      <dgm:spPr/>
      <dgm:t>
        <a:bodyPr/>
        <a:lstStyle/>
        <a:p>
          <a:endParaRPr lang="en-US"/>
        </a:p>
      </dgm:t>
    </dgm:pt>
    <dgm:pt modelId="{BB6C6FE0-DD8C-4CA8-AC84-493E9ECEA509}" type="pres">
      <dgm:prSet presAssocID="{CDCCE2F1-8B27-4C60-8FCC-A86D0BC2025A}" presName="compositeShape" presStyleCnt="0">
        <dgm:presLayoutVars>
          <dgm:dir/>
          <dgm:resizeHandles/>
        </dgm:presLayoutVars>
      </dgm:prSet>
      <dgm:spPr/>
    </dgm:pt>
    <dgm:pt modelId="{58860D74-9B3D-4583-91C1-4D68A4B03FCA}" type="pres">
      <dgm:prSet presAssocID="{CDCCE2F1-8B27-4C60-8FCC-A86D0BC2025A}" presName="pyramid" presStyleLbl="node1" presStyleIdx="0" presStyleCnt="1"/>
      <dgm:spPr/>
    </dgm:pt>
    <dgm:pt modelId="{297841F5-54F9-4040-98A9-E134F1284455}" type="pres">
      <dgm:prSet presAssocID="{CDCCE2F1-8B27-4C60-8FCC-A86D0BC2025A}" presName="theList" presStyleCnt="0"/>
      <dgm:spPr/>
    </dgm:pt>
    <dgm:pt modelId="{955505F1-9C26-4BC2-B96E-EC439A6D4B84}" type="pres">
      <dgm:prSet presAssocID="{34833438-3E1F-4071-AF4E-4E3BB4DA97A2}" presName="aNode" presStyleLbl="fgAcc1" presStyleIdx="0" presStyleCnt="4">
        <dgm:presLayoutVars>
          <dgm:bulletEnabled val="1"/>
        </dgm:presLayoutVars>
      </dgm:prSet>
      <dgm:spPr/>
    </dgm:pt>
    <dgm:pt modelId="{81E39A97-6875-4C83-B3DA-7DD23101F3A0}" type="pres">
      <dgm:prSet presAssocID="{34833438-3E1F-4071-AF4E-4E3BB4DA97A2}" presName="aSpace" presStyleCnt="0"/>
      <dgm:spPr/>
    </dgm:pt>
    <dgm:pt modelId="{C5B17977-0BE8-425D-9E6E-5FC20386726A}" type="pres">
      <dgm:prSet presAssocID="{E9310474-06FE-44AD-A356-A210026B6CAB}" presName="aNode" presStyleLbl="fgAcc1" presStyleIdx="1" presStyleCnt="4">
        <dgm:presLayoutVars>
          <dgm:bulletEnabled val="1"/>
        </dgm:presLayoutVars>
      </dgm:prSet>
      <dgm:spPr/>
    </dgm:pt>
    <dgm:pt modelId="{AFA5621C-101B-4C19-B296-4E9D82B356F3}" type="pres">
      <dgm:prSet presAssocID="{E9310474-06FE-44AD-A356-A210026B6CAB}" presName="aSpace" presStyleCnt="0"/>
      <dgm:spPr/>
    </dgm:pt>
    <dgm:pt modelId="{613AA417-4FBC-4F44-9B13-147C11E1BA45}" type="pres">
      <dgm:prSet presAssocID="{C3821B59-9D3D-44BC-AD0E-64AC07D7684A}" presName="aNode" presStyleLbl="fgAcc1" presStyleIdx="2" presStyleCnt="4">
        <dgm:presLayoutVars>
          <dgm:bulletEnabled val="1"/>
        </dgm:presLayoutVars>
      </dgm:prSet>
      <dgm:spPr/>
    </dgm:pt>
    <dgm:pt modelId="{6C0312F7-C7AE-41E9-A672-86D681DF9797}" type="pres">
      <dgm:prSet presAssocID="{C3821B59-9D3D-44BC-AD0E-64AC07D7684A}" presName="aSpace" presStyleCnt="0"/>
      <dgm:spPr/>
    </dgm:pt>
    <dgm:pt modelId="{0096BD5E-7B03-4DF6-A62C-67813FD69185}" type="pres">
      <dgm:prSet presAssocID="{30539803-933D-421D-B165-1D94CCCF7686}" presName="aNode" presStyleLbl="fgAcc1" presStyleIdx="3" presStyleCnt="4">
        <dgm:presLayoutVars>
          <dgm:bulletEnabled val="1"/>
        </dgm:presLayoutVars>
      </dgm:prSet>
      <dgm:spPr/>
    </dgm:pt>
    <dgm:pt modelId="{9C48B9F6-9EFC-4B2D-BB92-B6A69C19EA1D}" type="pres">
      <dgm:prSet presAssocID="{30539803-933D-421D-B165-1D94CCCF7686}" presName="aSpace" presStyleCnt="0"/>
      <dgm:spPr/>
    </dgm:pt>
  </dgm:ptLst>
  <dgm:cxnLst>
    <dgm:cxn modelId="{79329625-6450-4D18-A83E-C8314EA93304}" srcId="{CDCCE2F1-8B27-4C60-8FCC-A86D0BC2025A}" destId="{34833438-3E1F-4071-AF4E-4E3BB4DA97A2}" srcOrd="0" destOrd="0" parTransId="{E63A10BF-4CA2-4030-8E15-C3EC18142896}" sibTransId="{D219FD58-8025-4644-AE1D-E2C17D5149C6}"/>
    <dgm:cxn modelId="{8D5EDB35-0BED-4CC7-9058-F9ED04534EFD}" type="presOf" srcId="{34833438-3E1F-4071-AF4E-4E3BB4DA97A2}" destId="{955505F1-9C26-4BC2-B96E-EC439A6D4B84}" srcOrd="0" destOrd="0" presId="urn:microsoft.com/office/officeart/2005/8/layout/pyramid2"/>
    <dgm:cxn modelId="{7F0D0F69-CCB4-48D8-8773-6EF2A45B52EE}" type="presOf" srcId="{CDCCE2F1-8B27-4C60-8FCC-A86D0BC2025A}" destId="{BB6C6FE0-DD8C-4CA8-AC84-493E9ECEA509}" srcOrd="0" destOrd="0" presId="urn:microsoft.com/office/officeart/2005/8/layout/pyramid2"/>
    <dgm:cxn modelId="{EE3E9769-0599-46F9-BB88-50867E321CE3}" srcId="{CDCCE2F1-8B27-4C60-8FCC-A86D0BC2025A}" destId="{30539803-933D-421D-B165-1D94CCCF7686}" srcOrd="3" destOrd="0" parTransId="{BCE5D0C8-EBC5-4E80-B3B0-9DB7CFF9B431}" sibTransId="{1D8BE3CE-F843-4A24-B92C-F08B94493901}"/>
    <dgm:cxn modelId="{F356AE72-6AB9-4B3C-8725-580A865348D1}" type="presOf" srcId="{30539803-933D-421D-B165-1D94CCCF7686}" destId="{0096BD5E-7B03-4DF6-A62C-67813FD69185}" srcOrd="0" destOrd="0" presId="urn:microsoft.com/office/officeart/2005/8/layout/pyramid2"/>
    <dgm:cxn modelId="{407F35A0-1DB9-4B3F-9FA0-4B60D1B01EFD}" srcId="{CDCCE2F1-8B27-4C60-8FCC-A86D0BC2025A}" destId="{C3821B59-9D3D-44BC-AD0E-64AC07D7684A}" srcOrd="2" destOrd="0" parTransId="{81320646-2E79-4996-8355-2CB06527EE28}" sibTransId="{D0ADEB11-F082-4235-BED1-588D38FC1DA9}"/>
    <dgm:cxn modelId="{B994B4AA-B315-4CF0-959D-CA702368067C}" srcId="{CDCCE2F1-8B27-4C60-8FCC-A86D0BC2025A}" destId="{E9310474-06FE-44AD-A356-A210026B6CAB}" srcOrd="1" destOrd="0" parTransId="{B6FD3CA1-2015-43F7-963B-C0933F6C2F52}" sibTransId="{6C2062B4-1094-420E-9D6A-059A4E13FC90}"/>
    <dgm:cxn modelId="{AACFE2DC-3F00-4D67-878A-932B9158D262}" type="presOf" srcId="{C3821B59-9D3D-44BC-AD0E-64AC07D7684A}" destId="{613AA417-4FBC-4F44-9B13-147C11E1BA45}" srcOrd="0" destOrd="0" presId="urn:microsoft.com/office/officeart/2005/8/layout/pyramid2"/>
    <dgm:cxn modelId="{F0DB6FFF-C675-4474-BCEC-131BFE4AF37F}" type="presOf" srcId="{E9310474-06FE-44AD-A356-A210026B6CAB}" destId="{C5B17977-0BE8-425D-9E6E-5FC20386726A}" srcOrd="0" destOrd="0" presId="urn:microsoft.com/office/officeart/2005/8/layout/pyramid2"/>
    <dgm:cxn modelId="{03775A76-3EF2-4530-8500-B97795404660}" type="presParOf" srcId="{BB6C6FE0-DD8C-4CA8-AC84-493E9ECEA509}" destId="{58860D74-9B3D-4583-91C1-4D68A4B03FCA}" srcOrd="0" destOrd="0" presId="urn:microsoft.com/office/officeart/2005/8/layout/pyramid2"/>
    <dgm:cxn modelId="{82BDE7FC-1DEF-4081-BB12-B6F81FB148BF}" type="presParOf" srcId="{BB6C6FE0-DD8C-4CA8-AC84-493E9ECEA509}" destId="{297841F5-54F9-4040-98A9-E134F1284455}" srcOrd="1" destOrd="0" presId="urn:microsoft.com/office/officeart/2005/8/layout/pyramid2"/>
    <dgm:cxn modelId="{8E297688-5827-4537-8821-D278D85D2C0C}" type="presParOf" srcId="{297841F5-54F9-4040-98A9-E134F1284455}" destId="{955505F1-9C26-4BC2-B96E-EC439A6D4B84}" srcOrd="0" destOrd="0" presId="urn:microsoft.com/office/officeart/2005/8/layout/pyramid2"/>
    <dgm:cxn modelId="{60ABF59E-DD15-4C11-A0BA-0D319541C800}" type="presParOf" srcId="{297841F5-54F9-4040-98A9-E134F1284455}" destId="{81E39A97-6875-4C83-B3DA-7DD23101F3A0}" srcOrd="1" destOrd="0" presId="urn:microsoft.com/office/officeart/2005/8/layout/pyramid2"/>
    <dgm:cxn modelId="{22CFE46C-8AE2-4237-BBA5-D42026AAB290}" type="presParOf" srcId="{297841F5-54F9-4040-98A9-E134F1284455}" destId="{C5B17977-0BE8-425D-9E6E-5FC20386726A}" srcOrd="2" destOrd="0" presId="urn:microsoft.com/office/officeart/2005/8/layout/pyramid2"/>
    <dgm:cxn modelId="{7F3F81A1-D1F8-43C4-B23C-818233E1C603}" type="presParOf" srcId="{297841F5-54F9-4040-98A9-E134F1284455}" destId="{AFA5621C-101B-4C19-B296-4E9D82B356F3}" srcOrd="3" destOrd="0" presId="urn:microsoft.com/office/officeart/2005/8/layout/pyramid2"/>
    <dgm:cxn modelId="{EE1CF078-3DF1-4DC7-9096-E703CFF555FE}" type="presParOf" srcId="{297841F5-54F9-4040-98A9-E134F1284455}" destId="{613AA417-4FBC-4F44-9B13-147C11E1BA45}" srcOrd="4" destOrd="0" presId="urn:microsoft.com/office/officeart/2005/8/layout/pyramid2"/>
    <dgm:cxn modelId="{D5DA2596-698B-4A1F-ABFD-3B4849B5E054}" type="presParOf" srcId="{297841F5-54F9-4040-98A9-E134F1284455}" destId="{6C0312F7-C7AE-41E9-A672-86D681DF9797}" srcOrd="5" destOrd="0" presId="urn:microsoft.com/office/officeart/2005/8/layout/pyramid2"/>
    <dgm:cxn modelId="{156740CC-6C66-42DA-9AB7-B70D928690DE}" type="presParOf" srcId="{297841F5-54F9-4040-98A9-E134F1284455}" destId="{0096BD5E-7B03-4DF6-A62C-67813FD69185}" srcOrd="6" destOrd="0" presId="urn:microsoft.com/office/officeart/2005/8/layout/pyramid2"/>
    <dgm:cxn modelId="{94C18E28-9B52-48D1-8DBA-2EC7782E56F5}" type="presParOf" srcId="{297841F5-54F9-4040-98A9-E134F1284455}" destId="{9C48B9F6-9EFC-4B2D-BB92-B6A69C19EA1D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8A385-0445-44F0-8A30-F788E83A8957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FC2F6-9856-4183-A974-080F7BC96028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E9AC5-03FE-4E9F-B3F1-1C799CDDC4DD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kern="1200"/>
            <a:t>Es una forma de compartir conocimiento sobre los datos al transformarlos en historias</a:t>
          </a:r>
          <a:endParaRPr lang="en-US" sz="2300" kern="1200"/>
        </a:p>
      </dsp:txBody>
      <dsp:txXfrm>
        <a:off x="1437631" y="531"/>
        <a:ext cx="9077968" cy="1244702"/>
      </dsp:txXfrm>
    </dsp:sp>
    <dsp:sp modelId="{4C938EB8-B9FB-44AE-97B7-FCE496D17038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6F136-BB1B-4F45-B76F-4DA174468E8C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3D65B-CFC1-4972-9B3B-543F556450F3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kern="1200"/>
            <a:t>Para lograrlo, se debe mirar a los datos desde el punto de vista de la audiencia</a:t>
          </a:r>
          <a:endParaRPr lang="en-US" sz="2300" kern="1200"/>
        </a:p>
      </dsp:txBody>
      <dsp:txXfrm>
        <a:off x="1437631" y="1556410"/>
        <a:ext cx="9077968" cy="1244702"/>
      </dsp:txXfrm>
    </dsp:sp>
    <dsp:sp modelId="{41FFB417-3909-4EFF-BCDB-DF655AA17C8A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48FC2-555B-4407-93B9-B541A01EB51F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D9BC9-A5BC-42AC-81CA-7D60A8C178D1}">
      <dsp:nvSpPr>
        <dsp:cNvPr id="0" name=""/>
        <dsp:cNvSpPr/>
      </dsp:nvSpPr>
      <dsp:spPr>
        <a:xfrm>
          <a:off x="1437631" y="3112289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kern="1200"/>
            <a:t>Se diferencia de la visualización de datos tradicional al tener como objetivo </a:t>
          </a:r>
          <a:endParaRPr lang="en-US" sz="2300" kern="1200"/>
        </a:p>
      </dsp:txBody>
      <dsp:txXfrm>
        <a:off x="1437631" y="3112289"/>
        <a:ext cx="4732020" cy="1244702"/>
      </dsp:txXfrm>
    </dsp:sp>
    <dsp:sp modelId="{A11EB8DA-6740-4795-ACA6-ADB6F3764F88}">
      <dsp:nvSpPr>
        <dsp:cNvPr id="0" name=""/>
        <dsp:cNvSpPr/>
      </dsp:nvSpPr>
      <dsp:spPr>
        <a:xfrm>
          <a:off x="6169651" y="3112289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/>
            <a:t>Generar emociones 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/>
            <a:t>Tomar decisiones</a:t>
          </a:r>
          <a:endParaRPr lang="en-US" sz="1700" kern="1200"/>
        </a:p>
      </dsp:txBody>
      <dsp:txXfrm>
        <a:off x="6169651" y="3112289"/>
        <a:ext cx="434594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60D74-9B3D-4583-91C1-4D68A4B03FCA}">
      <dsp:nvSpPr>
        <dsp:cNvPr id="0" name=""/>
        <dsp:cNvSpPr/>
      </dsp:nvSpPr>
      <dsp:spPr>
        <a:xfrm>
          <a:off x="0" y="0"/>
          <a:ext cx="4198410" cy="5651955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505F1-9C26-4BC2-B96E-EC439A6D4B84}">
      <dsp:nvSpPr>
        <dsp:cNvPr id="0" name=""/>
        <dsp:cNvSpPr/>
      </dsp:nvSpPr>
      <dsp:spPr>
        <a:xfrm>
          <a:off x="2099205" y="565747"/>
          <a:ext cx="2728966" cy="1004546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 err="1"/>
            <a:t>Wisdom</a:t>
          </a:r>
          <a:r>
            <a:rPr lang="es-PE" sz="1800" kern="1200" dirty="0"/>
            <a:t>: La conclusión que te invita a actuar</a:t>
          </a:r>
          <a:endParaRPr lang="en-US" sz="1800" kern="1200" dirty="0"/>
        </a:p>
      </dsp:txBody>
      <dsp:txXfrm>
        <a:off x="2148243" y="614785"/>
        <a:ext cx="2630890" cy="906470"/>
      </dsp:txXfrm>
    </dsp:sp>
    <dsp:sp modelId="{C5B17977-0BE8-425D-9E6E-5FC20386726A}">
      <dsp:nvSpPr>
        <dsp:cNvPr id="0" name=""/>
        <dsp:cNvSpPr/>
      </dsp:nvSpPr>
      <dsp:spPr>
        <a:xfrm>
          <a:off x="2099205" y="1695862"/>
          <a:ext cx="2728966" cy="1004546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 err="1"/>
            <a:t>Knowledge</a:t>
          </a:r>
          <a:r>
            <a:rPr lang="es-PE" sz="1800" kern="1200" dirty="0"/>
            <a:t>: Información interpretada dentro de un contexto</a:t>
          </a:r>
          <a:endParaRPr lang="en-US" sz="1800" kern="1200" dirty="0"/>
        </a:p>
      </dsp:txBody>
      <dsp:txXfrm>
        <a:off x="2148243" y="1744900"/>
        <a:ext cx="2630890" cy="906470"/>
      </dsp:txXfrm>
    </dsp:sp>
    <dsp:sp modelId="{613AA417-4FBC-4F44-9B13-147C11E1BA45}">
      <dsp:nvSpPr>
        <dsp:cNvPr id="0" name=""/>
        <dsp:cNvSpPr/>
      </dsp:nvSpPr>
      <dsp:spPr>
        <a:xfrm>
          <a:off x="2099205" y="2825977"/>
          <a:ext cx="2728966" cy="1004546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 err="1"/>
            <a:t>Information</a:t>
          </a:r>
          <a:r>
            <a:rPr lang="es-PE" sz="1800" kern="1200" dirty="0"/>
            <a:t>: Conocimiento extraído de los datos</a:t>
          </a:r>
          <a:endParaRPr lang="en-US" sz="1800" kern="1200" dirty="0"/>
        </a:p>
      </dsp:txBody>
      <dsp:txXfrm>
        <a:off x="2148243" y="2875015"/>
        <a:ext cx="2630890" cy="906470"/>
      </dsp:txXfrm>
    </dsp:sp>
    <dsp:sp modelId="{0096BD5E-7B03-4DF6-A62C-67813FD69185}">
      <dsp:nvSpPr>
        <dsp:cNvPr id="0" name=""/>
        <dsp:cNvSpPr/>
      </dsp:nvSpPr>
      <dsp:spPr>
        <a:xfrm>
          <a:off x="2099205" y="3956092"/>
          <a:ext cx="2728966" cy="1004546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kern="1200" dirty="0"/>
            <a:t>Data: Materia prima</a:t>
          </a:r>
          <a:endParaRPr lang="en-US" sz="1800" kern="1200" dirty="0"/>
        </a:p>
      </dsp:txBody>
      <dsp:txXfrm>
        <a:off x="2148243" y="4005130"/>
        <a:ext cx="2630890" cy="906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5A5C0-D581-6B10-E606-64F7214DE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4FD557-C36E-650C-657A-7B4ACD567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E4FCE8-B340-016E-8005-E8691315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E4A6-4228-44E2-9933-E4906E5454F3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B55660-0703-A75E-FDB0-D39631AF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F4856F-7412-17C2-3EC3-84275181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E4C6-5C96-4C0C-965B-A21D859C23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63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99702-1A28-FE98-9D6A-C2DC5EC9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1A0CD4-958F-3E21-A6A9-BC5639F15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08C280-4505-CFFE-B0DA-DEDBA79A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E4A6-4228-44E2-9933-E4906E5454F3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678B2C-16AC-5F5E-B44D-DF493A15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3CAF3A-FAE2-6936-7598-AE7024F6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E4C6-5C96-4C0C-965B-A21D859C23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916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17191C-CB1E-DAAE-E234-10B348C2A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AC59DA-D678-ADD3-3505-E038F3C91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B7819E-7CFE-2E9B-9DE7-AB1A4F22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E4A6-4228-44E2-9933-E4906E5454F3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7712A7-8C40-11F9-B801-27DC05C0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4BA03D-4FF0-730D-1E44-92BBFAE4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E4C6-5C96-4C0C-965B-A21D859C23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965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2F6A5-4637-3D7E-19AC-9F0C52FA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4B7CAB-830D-0824-41AF-4755E5DD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35D7C0-EFF2-C6BB-A9C1-6E5DE64F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E4A6-4228-44E2-9933-E4906E5454F3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EBE156-A2D0-1A9F-14C2-52265AE6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2F0CA0-E8BA-D504-6F75-069ECF34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E4C6-5C96-4C0C-965B-A21D859C23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256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0F005-A4B6-FD95-87CD-2831514B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7CAAAE-BB86-9E4F-9374-175CF082C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C1ADF7-9690-F9A3-9E0C-73A05C50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E4A6-4228-44E2-9933-E4906E5454F3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D4F316-484A-0168-C3A9-F5A343A2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B8686E-788E-F5B6-8880-9C1C8DF3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E4C6-5C96-4C0C-965B-A21D859C23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837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569AA-AB55-D985-68A2-8BFC596B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A7FE8E-F18B-288B-357B-9D12506CC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FF61CC-5314-A1A3-9735-9E337FB38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DAE546-48A0-D6C3-9722-5E65B173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E4A6-4228-44E2-9933-E4906E5454F3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68CEDF-9A3E-890E-1B26-3FFC9FB9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FED092-142C-8165-F443-21736ECC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E4C6-5C96-4C0C-965B-A21D859C23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477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E5BFC-D811-1BEE-832F-AB3FDE20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0AC540-FE99-A9B6-80EF-83ED2317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BF1D84-D211-600F-9D05-0056A4526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740E18-B3DC-4002-41F5-712D3F86E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17AA5A-20F3-D6BB-852E-3DBB992FB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4D38D6-02CD-3190-1D4B-2C1ECE90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E4A6-4228-44E2-9933-E4906E5454F3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57C888-A27F-CE5C-C37B-39BABAA7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7B0A15-D63B-CB0A-E730-C275EC92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E4C6-5C96-4C0C-965B-A21D859C23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357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2AD5C-88DF-11D8-CE17-F1A8253F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1382AD-C8B0-98D9-8B97-FAD4CDA9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E4A6-4228-44E2-9933-E4906E5454F3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DC09D5-AFD8-6F42-1580-9768BB42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A1627E-F5BB-A4A9-CFEA-7E0CCF25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E4C6-5C96-4C0C-965B-A21D859C23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037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F49E2E-A030-9BC9-F7D2-E1B2F5DC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E4A6-4228-44E2-9933-E4906E5454F3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F6439C-3D31-0366-873D-890D7AE1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2452B8-0738-25A7-5F1B-0931D38F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E4C6-5C96-4C0C-965B-A21D859C23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11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0302D-AFD6-5270-19D6-4F2F0379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CD01CA-E9F2-6A03-138C-B3D8893BF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C5EBC4-EFCB-81AA-DF37-FB6157604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20CFA6-01BE-13E5-98F4-7FDB462F7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E4A6-4228-44E2-9933-E4906E5454F3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5373A3-8D15-DDB5-552B-C360315C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A48786-73EF-968F-E49F-2116D484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E4C6-5C96-4C0C-965B-A21D859C23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E9555-EC73-25A1-2689-2A80645F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EE898E8-8517-9C2B-7620-6CECCE1CD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A2B620-3F0A-6B29-F531-0436C9C2F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548EDA-7706-FC92-DBB1-C1A67DEC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FE4A6-4228-44E2-9933-E4906E5454F3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57BE93-2C4E-CC41-C46C-E77DA543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AF873E-8A4B-F714-83AD-778C1513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4E4C6-5C96-4C0C-965B-A21D859C23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6944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9C1D6F-E89C-B177-C683-96B7A71C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172576-6506-B4AC-8A57-FE997C102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5BAA01-191C-FA2B-860C-3971FE327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FE4A6-4228-44E2-9933-E4906E5454F3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757FB8-F194-53FB-52FD-3FD8D4BE9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BEBDC4-9F80-F454-05CD-5F527FA9E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94E4C6-5C96-4C0C-965B-A21D859C23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14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AC1AC74-9437-7EF0-661C-BCD9E9440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5"/>
            <a:ext cx="7021513" cy="3658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Parte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1:</a:t>
            </a:r>
            <a:b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Story Telling con Altair y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5F24B2-6B5D-7DBD-0A56-76D33BBD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2227" y="536333"/>
            <a:ext cx="2592393" cy="31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58FDC3-5470-BBC3-90F8-048CF32F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PE" sz="3100" b="1"/>
              <a:t>Data </a:t>
            </a:r>
            <a:r>
              <a:rPr lang="es-PE" sz="3100" b="1" err="1"/>
              <a:t>Story</a:t>
            </a:r>
            <a:r>
              <a:rPr lang="es-PE" sz="3100" b="1"/>
              <a:t> </a:t>
            </a:r>
            <a:r>
              <a:rPr lang="es-PE" sz="3100" b="1" err="1"/>
              <a:t>Telling</a:t>
            </a:r>
            <a:r>
              <a:rPr lang="es-PE" sz="3100" b="1"/>
              <a:t>: </a:t>
            </a:r>
            <a:br>
              <a:rPr lang="es-PE" sz="3100" b="1"/>
            </a:br>
            <a:r>
              <a:rPr lang="es-PE" sz="3100"/>
              <a:t>Crear historias basadas en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CC9B239-4A82-D4B8-A086-5044FD4F0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24765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93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8A50E4-9A9C-EE85-DB87-C59A7BF8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s-PE" sz="4800" dirty="0">
                <a:solidFill>
                  <a:schemeClr val="bg1"/>
                </a:solidFill>
              </a:rPr>
              <a:t>Data, </a:t>
            </a:r>
            <a:r>
              <a:rPr lang="es-PE" sz="4800" dirty="0" err="1">
                <a:solidFill>
                  <a:schemeClr val="bg1"/>
                </a:solidFill>
              </a:rPr>
              <a:t>Information</a:t>
            </a:r>
            <a:r>
              <a:rPr lang="es-PE" sz="4800" dirty="0">
                <a:solidFill>
                  <a:schemeClr val="bg1"/>
                </a:solidFill>
              </a:rPr>
              <a:t>, </a:t>
            </a:r>
            <a:r>
              <a:rPr lang="es-PE" sz="4800" dirty="0" err="1">
                <a:solidFill>
                  <a:schemeClr val="bg1"/>
                </a:solidFill>
              </a:rPr>
              <a:t>Knowledge</a:t>
            </a:r>
            <a:r>
              <a:rPr lang="es-PE" sz="4800" dirty="0">
                <a:solidFill>
                  <a:schemeClr val="bg1"/>
                </a:solidFill>
              </a:rPr>
              <a:t>, </a:t>
            </a:r>
            <a:r>
              <a:rPr lang="es-PE" sz="4800" dirty="0" err="1">
                <a:solidFill>
                  <a:schemeClr val="bg1"/>
                </a:solidFill>
              </a:rPr>
              <a:t>Wisdom</a:t>
            </a:r>
            <a:endParaRPr lang="es-PE" sz="4800" dirty="0">
              <a:solidFill>
                <a:schemeClr val="bg1"/>
              </a:solidFill>
            </a:endParaRPr>
          </a:p>
        </p:txBody>
      </p:sp>
      <p:graphicFrame>
        <p:nvGraphicFramePr>
          <p:cNvPr id="30" name="Marcador de contenido 2">
            <a:extLst>
              <a:ext uri="{FF2B5EF4-FFF2-40B4-BE49-F238E27FC236}">
                <a16:creationId xmlns:a16="http://schemas.microsoft.com/office/drawing/2014/main" id="{B2944C3B-575A-E791-2F61-053146CB1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692134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19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 on a thermal plant">
            <a:extLst>
              <a:ext uri="{FF2B5EF4-FFF2-40B4-BE49-F238E27FC236}">
                <a16:creationId xmlns:a16="http://schemas.microsoft.com/office/drawing/2014/main" id="{A10A39E3-926E-1B60-9E2C-BFF5F18373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413"/>
          <a:stretch/>
        </p:blipFill>
        <p:spPr>
          <a:xfrm>
            <a:off x="20" y="-1784"/>
            <a:ext cx="12191980" cy="685800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164CB5-238D-3DF4-5C52-11D889AA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49" y="1008993"/>
            <a:ext cx="8841302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solidFill>
                  <a:srgbClr val="FFFFFF"/>
                </a:solidFill>
              </a:rPr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CAB28D-B068-0756-0AF0-5B3D9804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5349" y="4582814"/>
            <a:ext cx="6742227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</a:rPr>
              <a:t>Invitar</a:t>
            </a:r>
            <a:r>
              <a:rPr lang="en-US" dirty="0">
                <a:solidFill>
                  <a:srgbClr val="FFFFFF"/>
                </a:solidFill>
              </a:rPr>
              <a:t> a </a:t>
            </a:r>
            <a:r>
              <a:rPr lang="en-US" dirty="0" err="1">
                <a:solidFill>
                  <a:srgbClr val="FFFFFF"/>
                </a:solidFill>
              </a:rPr>
              <a:t>invertir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producción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cobre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en</a:t>
            </a:r>
            <a:r>
              <a:rPr lang="en-US" dirty="0">
                <a:solidFill>
                  <a:srgbClr val="FFFFFF"/>
                </a:solidFill>
              </a:rPr>
              <a:t> Perú</a:t>
            </a:r>
          </a:p>
        </p:txBody>
      </p:sp>
    </p:spTree>
    <p:extLst>
      <p:ext uri="{BB962C8B-B14F-4D97-AF65-F5344CB8AC3E}">
        <p14:creationId xmlns:p14="http://schemas.microsoft.com/office/powerpoint/2010/main" val="56209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97A3269-F657-B330-ED8E-630C7DFAD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693" y="84923"/>
            <a:ext cx="11764611" cy="627091"/>
          </a:xfrm>
        </p:spPr>
        <p:txBody>
          <a:bodyPr>
            <a:normAutofit/>
          </a:bodyPr>
          <a:lstStyle/>
          <a:p>
            <a:r>
              <a:rPr lang="es-PE" sz="3200" dirty="0">
                <a:solidFill>
                  <a:schemeClr val="bg1"/>
                </a:solidFill>
              </a:rPr>
              <a:t>Implementar historias enfocadas en datos con Python y Altair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4770C38-C887-409D-FA76-B3FB0BE15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1" y="985825"/>
            <a:ext cx="11063357" cy="53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8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51DC79-7820-FBE3-3829-02235EB4F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9" t="13030" r="27146" b="37702"/>
          <a:stretch/>
        </p:blipFill>
        <p:spPr>
          <a:xfrm>
            <a:off x="2305668" y="696802"/>
            <a:ext cx="3240000" cy="497022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36C7F9-BD69-5556-C046-474ED3DD7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1" t="19754" r="18763" b="16605"/>
          <a:stretch/>
        </p:blipFill>
        <p:spPr>
          <a:xfrm>
            <a:off x="6489700" y="842431"/>
            <a:ext cx="3240000" cy="467896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EE1B4A8-3739-3646-844F-FE9EFC76FD68}"/>
              </a:ext>
            </a:extLst>
          </p:cNvPr>
          <p:cNvSpPr txBox="1"/>
          <p:nvPr/>
        </p:nvSpPr>
        <p:spPr>
          <a:xfrm>
            <a:off x="3305221" y="5667029"/>
            <a:ext cx="512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Si te gusta mi contenido y quieres que continúe puedes apoyarme en los siguientes </a:t>
            </a:r>
            <a:r>
              <a:rPr lang="es-PE" dirty="0" err="1"/>
              <a:t>QRs</a:t>
            </a:r>
            <a:r>
              <a:rPr lang="es-PE" dirty="0"/>
              <a:t> :D</a:t>
            </a:r>
          </a:p>
        </p:txBody>
      </p:sp>
    </p:spTree>
    <p:extLst>
      <p:ext uri="{BB962C8B-B14F-4D97-AF65-F5344CB8AC3E}">
        <p14:creationId xmlns:p14="http://schemas.microsoft.com/office/powerpoint/2010/main" val="4104966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138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Tema de Office</vt:lpstr>
      <vt:lpstr>Parte 1: Data Story Telling con Altair y Python</vt:lpstr>
      <vt:lpstr>Data Story Telling:  Crear historias basadas en data</vt:lpstr>
      <vt:lpstr>Data, Information, Knowledge, Wisdom</vt:lpstr>
      <vt:lpstr>Ejemplo</vt:lpstr>
      <vt:lpstr>Implementar historias enfocadas en datos con Python y Altair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Alvin LDF</dc:creator>
  <cp:lastModifiedBy>Alvin LDF</cp:lastModifiedBy>
  <cp:revision>1</cp:revision>
  <dcterms:created xsi:type="dcterms:W3CDTF">2024-11-17T18:07:51Z</dcterms:created>
  <dcterms:modified xsi:type="dcterms:W3CDTF">2024-11-17T22:11:46Z</dcterms:modified>
</cp:coreProperties>
</file>