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258570"/>
            <a:ext cx="10852150" cy="1699260"/>
          </a:xfrm>
        </p:spPr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pic>
        <p:nvPicPr>
          <p:cNvPr id="4" name="图片 3" descr="守护花花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2763520"/>
            <a:ext cx="2820670" cy="28206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haoyu</cp:lastModifiedBy>
  <cp:revision>29</cp:revision>
  <dcterms:created xsi:type="dcterms:W3CDTF">2019-06-19T02:08:00Z</dcterms:created>
  <dcterms:modified xsi:type="dcterms:W3CDTF">2019-11-24T15:24:21Z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