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5762" y="1143656"/>
            <a:ext cx="10852237" cy="899167"/>
          </a:xfrm>
        </p:spPr>
        <p:txBody>
          <a:bodyPr/>
          <a:lstStyle/>
          <a:p>
            <a:r>
              <a:rPr lang="zh-CN" altLang="en-US"/>
              <a:t>关注订阅号找资源下载地址</a:t>
            </a:r>
            <a:endParaRPr lang="zh-CN" altLang="en-US"/>
          </a:p>
        </p:txBody>
      </p:sp>
      <p:pic>
        <p:nvPicPr>
          <p:cNvPr id="4" name="图片 3" descr="订阅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85" y="2982595"/>
            <a:ext cx="2950210" cy="3080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主要软件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cocos creator 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编辑器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vscode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haoyu</cp:lastModifiedBy>
  <cp:revision>29</cp:revision>
  <dcterms:created xsi:type="dcterms:W3CDTF">2019-06-19T02:08:00Z</dcterms:created>
  <dcterms:modified xsi:type="dcterms:W3CDTF">2019-11-25T14:38:20Z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