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97EBD-F6AE-4862-A299-7D719DC23C4F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EDA6D-969C-4B2C-84DE-EDE935426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42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1E32550-01D3-46D9-8CED-0628EE11F6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0ECD68-25A7-42BB-8B4C-6130E80FDA2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C4880B5A-CC92-4C00-9A64-7FF8B61D1E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B2F0ECE4-5A93-4992-B72E-70C35AD12F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8120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D744FE0-CD5D-4A9B-8FB8-3FB161E149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C12903-CBCE-4E5E-A1EA-B52E69147D2D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9F9A3547-2BA9-45D4-BB62-5FADD5A609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6F9435ED-09A5-4F8E-BFB3-916F08D062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97848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2E7A318-2DD2-4881-8FB9-E26CB97E45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D31BE7-2CA6-4C27-A9BC-5DF723572C7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4B058F33-8237-40D4-8E48-4300E9B1CC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E550EF86-6DB1-4534-A851-32896A5E8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9752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73A53F5-F138-4EBC-85CA-B29BF889F3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F51740-ABC4-49FC-B0D8-AA10233AB210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500A3118-6567-4A72-B509-6D6B37E809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31D1C5B9-B208-427B-B756-CFB1AE7DF3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08565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BBB5655-5EB1-4BD8-B1A4-DCE8912BF4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439AB3-2847-434D-A577-5FD4ACC981EF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A8405BD2-C102-41B2-A0D4-03CFF1F217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EEE9AFD4-2FBE-4674-A236-4E6C4DC274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02103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A8C8-5014-4AA3-8EDE-87B7C6ED833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9C9-E2B9-4F1E-B08A-4985E136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4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A8C8-5014-4AA3-8EDE-87B7C6ED833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9C9-E2B9-4F1E-B08A-4985E136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6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A8C8-5014-4AA3-8EDE-87B7C6ED833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9C9-E2B9-4F1E-B08A-4985E136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62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F2033-529F-4460-A575-DFD2BB0EC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A17A1-C343-4E0F-8B71-0F0C87170B1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7772400" cy="2400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1CD93-6EEC-4D7B-A67A-79FD34D39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4000500"/>
            <a:ext cx="7772400" cy="2400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7C7A4-8D8F-4DED-9287-04967A19EA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DF236-FC91-4440-ABDC-CA139B53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7924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893956DC-85B9-40B8-B16A-509813C7CE2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1A9D8-BA25-4B64-B8AC-524A63DFE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FC6D743-4F7A-4174-8B9B-FD757F1B86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092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A8C8-5014-4AA3-8EDE-87B7C6ED833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9C9-E2B9-4F1E-B08A-4985E136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7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A8C8-5014-4AA3-8EDE-87B7C6ED833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9C9-E2B9-4F1E-B08A-4985E136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A8C8-5014-4AA3-8EDE-87B7C6ED833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9C9-E2B9-4F1E-B08A-4985E136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2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A8C8-5014-4AA3-8EDE-87B7C6ED833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9C9-E2B9-4F1E-B08A-4985E136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3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A8C8-5014-4AA3-8EDE-87B7C6ED833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9C9-E2B9-4F1E-B08A-4985E136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5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A8C8-5014-4AA3-8EDE-87B7C6ED833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9C9-E2B9-4F1E-B08A-4985E136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78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A8C8-5014-4AA3-8EDE-87B7C6ED833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9C9-E2B9-4F1E-B08A-4985E136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A8C8-5014-4AA3-8EDE-87B7C6ED833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D9C9-E2B9-4F1E-B08A-4985E136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5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2A8C8-5014-4AA3-8EDE-87B7C6ED833E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ED9C9-E2B9-4F1E-B08A-4985E136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7B28BEF4-6376-4F2B-AC5B-47EAFA4EF4C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3572054"/>
            <a:ext cx="7772400" cy="1470025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r>
              <a:rPr lang="en-US" altLang="en-US" sz="54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LINKED LIST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05DF33DD-E80C-4A5E-B19C-F003D1406E0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43000" y="4637467"/>
            <a:ext cx="6858000" cy="10668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en-US" sz="3200" b="1" dirty="0" err="1">
                <a:latin typeface="Consolas" panose="020B0609020204030204" pitchFamily="49" charset="0"/>
              </a:rPr>
              <a:t>Struktur</a:t>
            </a:r>
            <a:r>
              <a:rPr lang="en-US" altLang="en-US" sz="3200" b="1" dirty="0">
                <a:latin typeface="Consolas" panose="020B0609020204030204" pitchFamily="49" charset="0"/>
              </a:rPr>
              <a:t> Data</a:t>
            </a:r>
          </a:p>
          <a:p>
            <a:endParaRPr lang="en-US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altLang="en-US" sz="3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EB8B46-B4E6-4493-ACB3-83C51BB43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283" y="1003837"/>
            <a:ext cx="2723434" cy="272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72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FC360D3-A0EC-46DA-B8C2-1E5DFF390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Menambahkan</a:t>
            </a:r>
            <a:r>
              <a:rPr lang="en-US" altLang="en-US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node </a:t>
            </a:r>
            <a:r>
              <a:rPr lang="en-US" altLang="en-US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</a:t>
            </a:r>
            <a:r>
              <a:rPr lang="en-US" altLang="en-US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list </a:t>
            </a:r>
            <a:r>
              <a:rPr lang="en-US" altLang="en-US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kosong</a:t>
            </a:r>
            <a:r>
              <a:rPr lang="en-US" altLang="en-US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3846966-AB79-4E86-89D2-A3136EC0DD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1804" y="1858963"/>
            <a:ext cx="8153400" cy="4953000"/>
          </a:xfrm>
        </p:spPr>
        <p:txBody>
          <a:bodyPr/>
          <a:lstStyle/>
          <a:p>
            <a:pPr marL="457200" indent="-457200"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Before:                                          Code:</a:t>
            </a:r>
            <a:br>
              <a:rPr lang="en-US" altLang="en-US" dirty="0">
                <a:cs typeface="Times New Roman" panose="02020603050405020304" pitchFamily="18" charset="0"/>
              </a:rPr>
            </a:br>
            <a:r>
              <a:rPr lang="en-US" altLang="en-US" dirty="0">
                <a:cs typeface="Times New Roman" panose="02020603050405020304" pitchFamily="18" charset="0"/>
              </a:rPr>
              <a:t>			       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pNew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-&gt; next = 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pHead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 // set link to NULL  </a:t>
            </a:r>
            <a:endParaRPr lang="en-US" altLang="en-US" sz="14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457200" indent="-457200" algn="just">
              <a:buFontTx/>
              <a:buNone/>
            </a:pP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		      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pHead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pNew</a:t>
            </a:r>
            <a:r>
              <a:rPr lang="en-US" alt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;// point list to first node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Times New Roman" panose="02020603050405020304" pitchFamily="18" charset="0"/>
              </a:rPr>
              <a:t>	</a:t>
            </a:r>
          </a:p>
          <a:p>
            <a:pPr marL="457200" indent="-457200" algn="just">
              <a:buFontTx/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457200" indent="-457200" algn="just">
              <a:buFontTx/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457200" indent="-457200" algn="just"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After:</a:t>
            </a:r>
            <a:endParaRPr lang="en-US" altLang="en-US" sz="2000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pPr marL="457200" indent="-457200" algn="just">
              <a:buFontTx/>
              <a:buNone/>
            </a:pPr>
            <a:endParaRPr lang="en-US" altLang="en-US" dirty="0">
              <a:cs typeface="Courier New" panose="02070309020205020404" pitchFamily="49" charset="0"/>
            </a:endParaRPr>
          </a:p>
          <a:p>
            <a:pPr marL="457200" indent="-457200" algn="just">
              <a:buFontTx/>
              <a:buNone/>
            </a:pPr>
            <a:endParaRPr lang="en-US" altLang="en-US" dirty="0">
              <a:cs typeface="Courier New" panose="02070309020205020404" pitchFamily="49" charset="0"/>
            </a:endParaRPr>
          </a:p>
          <a:p>
            <a:pPr marL="457200" indent="-457200" algn="just"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	</a:t>
            </a:r>
            <a:endParaRPr lang="en-US" altLang="en-US" sz="2000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marL="457200" indent="-457200" algn="just">
              <a:buFontTx/>
              <a:buNone/>
            </a:pPr>
            <a:endParaRPr lang="en-US" altLang="en-US" sz="2000" dirty="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17428" name="Group 20">
            <a:extLst>
              <a:ext uri="{FF2B5EF4-FFF2-40B4-BE49-F238E27FC236}">
                <a16:creationId xmlns:a16="http://schemas.microsoft.com/office/drawing/2014/main" id="{E37C7951-6E8E-4270-AD62-F4E42DE092BC}"/>
              </a:ext>
            </a:extLst>
          </p:cNvPr>
          <p:cNvGrpSpPr>
            <a:grpSpLocks/>
          </p:cNvGrpSpPr>
          <p:nvPr/>
        </p:nvGrpSpPr>
        <p:grpSpPr bwMode="auto">
          <a:xfrm>
            <a:off x="797417" y="2278063"/>
            <a:ext cx="2971800" cy="1714500"/>
            <a:chOff x="1872" y="912"/>
            <a:chExt cx="1872" cy="1080"/>
          </a:xfrm>
        </p:grpSpPr>
        <p:grpSp>
          <p:nvGrpSpPr>
            <p:cNvPr id="17413" name="Group 5">
              <a:extLst>
                <a:ext uri="{FF2B5EF4-FFF2-40B4-BE49-F238E27FC236}">
                  <a16:creationId xmlns:a16="http://schemas.microsoft.com/office/drawing/2014/main" id="{CE310A3B-679C-474C-BCCF-147F0C9373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912"/>
              <a:ext cx="1296" cy="1080"/>
              <a:chOff x="2160" y="4500"/>
              <a:chExt cx="3240" cy="2700"/>
            </a:xfrm>
          </p:grpSpPr>
          <p:sp>
            <p:nvSpPr>
              <p:cNvPr id="17414" name="Rectangle 6">
                <a:extLst>
                  <a:ext uri="{FF2B5EF4-FFF2-40B4-BE49-F238E27FC236}">
                    <a16:creationId xmlns:a16="http://schemas.microsoft.com/office/drawing/2014/main" id="{0A1EFC8C-F907-461C-BC89-55B579672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4608"/>
                <a:ext cx="540" cy="5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15" name="Rectangle 7">
                <a:extLst>
                  <a:ext uri="{FF2B5EF4-FFF2-40B4-BE49-F238E27FC236}">
                    <a16:creationId xmlns:a16="http://schemas.microsoft.com/office/drawing/2014/main" id="{D00C989A-7C24-4F8B-8159-DEE43D3B5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6660"/>
                <a:ext cx="540" cy="5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16" name="Rectangle 8">
                <a:extLst>
                  <a:ext uri="{FF2B5EF4-FFF2-40B4-BE49-F238E27FC236}">
                    <a16:creationId xmlns:a16="http://schemas.microsoft.com/office/drawing/2014/main" id="{91FB91C4-C1FD-45B0-8EC5-463D666A23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5580"/>
                <a:ext cx="540" cy="5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17" name="Rectangle 9">
                <a:extLst>
                  <a:ext uri="{FF2B5EF4-FFF2-40B4-BE49-F238E27FC236}">
                    <a16:creationId xmlns:a16="http://schemas.microsoft.com/office/drawing/2014/main" id="{68F3A07B-CC0F-4583-896E-E789F3A7C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4500"/>
                <a:ext cx="1800" cy="72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18" name="Line 10">
                <a:extLst>
                  <a:ext uri="{FF2B5EF4-FFF2-40B4-BE49-F238E27FC236}">
                    <a16:creationId xmlns:a16="http://schemas.microsoft.com/office/drawing/2014/main" id="{5761F1AD-B77F-4FC3-989E-6E1925DAD8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0" y="4500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19" name="Line 11">
                <a:extLst>
                  <a:ext uri="{FF2B5EF4-FFF2-40B4-BE49-F238E27FC236}">
                    <a16:creationId xmlns:a16="http://schemas.microsoft.com/office/drawing/2014/main" id="{CC26B121-080D-4A5D-80B7-400F4B34AD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0" y="4860"/>
                <a:ext cx="1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0" name="Line 12">
                <a:extLst>
                  <a:ext uri="{FF2B5EF4-FFF2-40B4-BE49-F238E27FC236}">
                    <a16:creationId xmlns:a16="http://schemas.microsoft.com/office/drawing/2014/main" id="{B508FA32-2C79-4052-AE65-D88994CC0F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60" y="558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1" name="Line 13">
                <a:extLst>
                  <a:ext uri="{FF2B5EF4-FFF2-40B4-BE49-F238E27FC236}">
                    <a16:creationId xmlns:a16="http://schemas.microsoft.com/office/drawing/2014/main" id="{E1ECD039-6D50-4A0F-B3FC-A63F1C1451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558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2" name="Line 14">
                <a:extLst>
                  <a:ext uri="{FF2B5EF4-FFF2-40B4-BE49-F238E27FC236}">
                    <a16:creationId xmlns:a16="http://schemas.microsoft.com/office/drawing/2014/main" id="{62059F3C-F987-481F-920F-137C7D8DC7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666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3" name="Line 15">
                <a:extLst>
                  <a:ext uri="{FF2B5EF4-FFF2-40B4-BE49-F238E27FC236}">
                    <a16:creationId xmlns:a16="http://schemas.microsoft.com/office/drawing/2014/main" id="{224D92C4-0149-4453-AD5F-F5F0C5C4E2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60" y="666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24" name="Text Box 16">
              <a:extLst>
                <a:ext uri="{FF2B5EF4-FFF2-40B4-BE49-F238E27FC236}">
                  <a16:creationId xmlns:a16="http://schemas.microsoft.com/office/drawing/2014/main" id="{F984C125-F301-4AA9-8814-C5F4EB348F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6" y="984"/>
              <a:ext cx="360" cy="2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r>
                <a:rPr lang="en-US" altLang="en-US" sz="1400" b="1">
                  <a:latin typeface="Arial" panose="020B0604020202020204" pitchFamily="34" charset="0"/>
                </a:rPr>
                <a:t>39</a:t>
              </a:r>
            </a:p>
          </p:txBody>
        </p:sp>
        <p:sp>
          <p:nvSpPr>
            <p:cNvPr id="17425" name="Text Box 17">
              <a:extLst>
                <a:ext uri="{FF2B5EF4-FFF2-40B4-BE49-F238E27FC236}">
                  <a16:creationId xmlns:a16="http://schemas.microsoft.com/office/drawing/2014/main" id="{CBF611DD-7614-4B5F-AF25-B48763590A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984"/>
              <a:ext cx="504" cy="21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r>
                <a:rPr lang="en-US" altLang="en-US" sz="1400" b="1">
                  <a:latin typeface="Arial" panose="020B0604020202020204" pitchFamily="34" charset="0"/>
                </a:rPr>
                <a:t>pNew</a:t>
              </a:r>
            </a:p>
          </p:txBody>
        </p:sp>
        <p:sp>
          <p:nvSpPr>
            <p:cNvPr id="17426" name="Text Box 18">
              <a:extLst>
                <a:ext uri="{FF2B5EF4-FFF2-40B4-BE49-F238E27FC236}">
                  <a16:creationId xmlns:a16="http://schemas.microsoft.com/office/drawing/2014/main" id="{3374C838-7F97-4A38-9C9D-8B70FD545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344"/>
              <a:ext cx="504" cy="21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r>
                <a:rPr lang="en-US" altLang="en-US" sz="1400" b="1">
                  <a:latin typeface="Arial" panose="020B0604020202020204" pitchFamily="34" charset="0"/>
                </a:rPr>
                <a:t>pHead</a:t>
              </a:r>
            </a:p>
          </p:txBody>
        </p:sp>
        <p:sp>
          <p:nvSpPr>
            <p:cNvPr id="17427" name="Text Box 19">
              <a:extLst>
                <a:ext uri="{FF2B5EF4-FFF2-40B4-BE49-F238E27FC236}">
                  <a16:creationId xmlns:a16="http://schemas.microsoft.com/office/drawing/2014/main" id="{52C9F13F-C5C0-44E0-9F56-CF34450BC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776"/>
              <a:ext cx="504" cy="21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r>
                <a:rPr lang="en-US" altLang="en-US" sz="1400" b="1">
                  <a:latin typeface="Arial" panose="020B0604020202020204" pitchFamily="34" charset="0"/>
                </a:rPr>
                <a:t>pPre</a:t>
              </a:r>
            </a:p>
          </p:txBody>
        </p:sp>
      </p:grpSp>
      <p:grpSp>
        <p:nvGrpSpPr>
          <p:cNvPr id="17443" name="Group 35">
            <a:extLst>
              <a:ext uri="{FF2B5EF4-FFF2-40B4-BE49-F238E27FC236}">
                <a16:creationId xmlns:a16="http://schemas.microsoft.com/office/drawing/2014/main" id="{91204C7B-923C-48CC-B3CF-0E11DE53E58D}"/>
              </a:ext>
            </a:extLst>
          </p:cNvPr>
          <p:cNvGrpSpPr>
            <a:grpSpLocks/>
          </p:cNvGrpSpPr>
          <p:nvPr/>
        </p:nvGrpSpPr>
        <p:grpSpPr bwMode="auto">
          <a:xfrm>
            <a:off x="756097" y="4932921"/>
            <a:ext cx="2971800" cy="1714500"/>
            <a:chOff x="768" y="2688"/>
            <a:chExt cx="1872" cy="1080"/>
          </a:xfrm>
        </p:grpSpPr>
        <p:sp>
          <p:nvSpPr>
            <p:cNvPr id="17430" name="Rectangle 22">
              <a:extLst>
                <a:ext uri="{FF2B5EF4-FFF2-40B4-BE49-F238E27FC236}">
                  <a16:creationId xmlns:a16="http://schemas.microsoft.com/office/drawing/2014/main" id="{A65B66C8-BCB2-4381-82C5-B9B3EA6A0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731"/>
              <a:ext cx="216" cy="21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1" name="Rectangle 23">
              <a:extLst>
                <a:ext uri="{FF2B5EF4-FFF2-40B4-BE49-F238E27FC236}">
                  <a16:creationId xmlns:a16="http://schemas.microsoft.com/office/drawing/2014/main" id="{B8D5D059-13B6-4645-8CB2-A008AC54B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552"/>
              <a:ext cx="216" cy="21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2" name="Rectangle 24">
              <a:extLst>
                <a:ext uri="{FF2B5EF4-FFF2-40B4-BE49-F238E27FC236}">
                  <a16:creationId xmlns:a16="http://schemas.microsoft.com/office/drawing/2014/main" id="{4A6BADE3-2CB7-4CE8-B426-4004C9034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120"/>
              <a:ext cx="216" cy="21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3" name="Rectangle 25">
              <a:extLst>
                <a:ext uri="{FF2B5EF4-FFF2-40B4-BE49-F238E27FC236}">
                  <a16:creationId xmlns:a16="http://schemas.microsoft.com/office/drawing/2014/main" id="{628C1842-DDD2-486A-88BD-CE79CF70D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688"/>
              <a:ext cx="720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4" name="Line 26">
              <a:extLst>
                <a:ext uri="{FF2B5EF4-FFF2-40B4-BE49-F238E27FC236}">
                  <a16:creationId xmlns:a16="http://schemas.microsoft.com/office/drawing/2014/main" id="{B2FFED24-2672-4CF6-873D-B5CD803986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4" y="2688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5" name="Line 27">
              <a:extLst>
                <a:ext uri="{FF2B5EF4-FFF2-40B4-BE49-F238E27FC236}">
                  <a16:creationId xmlns:a16="http://schemas.microsoft.com/office/drawing/2014/main" id="{FAEAA7AB-0690-45BC-8543-EF0F4176FE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6" y="2832"/>
              <a:ext cx="5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6" name="Line 28">
              <a:extLst>
                <a:ext uri="{FF2B5EF4-FFF2-40B4-BE49-F238E27FC236}">
                  <a16:creationId xmlns:a16="http://schemas.microsoft.com/office/drawing/2014/main" id="{C9F15366-186E-4463-A825-41C682448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552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7" name="Line 29">
              <a:extLst>
                <a:ext uri="{FF2B5EF4-FFF2-40B4-BE49-F238E27FC236}">
                  <a16:creationId xmlns:a16="http://schemas.microsoft.com/office/drawing/2014/main" id="{8A732E65-7BCB-41B1-89C4-3EFBAF0F24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3552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8" name="Text Box 30">
              <a:extLst>
                <a:ext uri="{FF2B5EF4-FFF2-40B4-BE49-F238E27FC236}">
                  <a16:creationId xmlns:a16="http://schemas.microsoft.com/office/drawing/2014/main" id="{D79B475C-FE48-430B-A5B7-C134D9E00B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2" y="2760"/>
              <a:ext cx="360" cy="2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r>
                <a:rPr lang="en-US" altLang="en-US" sz="1400" b="1">
                  <a:latin typeface="Arial" panose="020B0604020202020204" pitchFamily="34" charset="0"/>
                </a:rPr>
                <a:t>39</a:t>
              </a:r>
            </a:p>
          </p:txBody>
        </p:sp>
        <p:sp>
          <p:nvSpPr>
            <p:cNvPr id="17439" name="Text Box 31">
              <a:extLst>
                <a:ext uri="{FF2B5EF4-FFF2-40B4-BE49-F238E27FC236}">
                  <a16:creationId xmlns:a16="http://schemas.microsoft.com/office/drawing/2014/main" id="{FA850400-5D0B-446D-87D1-E67046503D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760"/>
              <a:ext cx="504" cy="21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r>
                <a:rPr lang="en-US" altLang="en-US" sz="1400" b="1">
                  <a:latin typeface="Arial" panose="020B0604020202020204" pitchFamily="34" charset="0"/>
                </a:rPr>
                <a:t>pNew</a:t>
              </a:r>
            </a:p>
          </p:txBody>
        </p:sp>
        <p:sp>
          <p:nvSpPr>
            <p:cNvPr id="17440" name="Text Box 32">
              <a:extLst>
                <a:ext uri="{FF2B5EF4-FFF2-40B4-BE49-F238E27FC236}">
                  <a16:creationId xmlns:a16="http://schemas.microsoft.com/office/drawing/2014/main" id="{E37D40E2-C557-4AA8-B983-1D2CAA94C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120"/>
              <a:ext cx="504" cy="21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r>
                <a:rPr lang="en-US" altLang="en-US" sz="1400" b="1">
                  <a:latin typeface="Arial" panose="020B0604020202020204" pitchFamily="34" charset="0"/>
                </a:rPr>
                <a:t>pHead</a:t>
              </a:r>
            </a:p>
          </p:txBody>
        </p:sp>
        <p:sp>
          <p:nvSpPr>
            <p:cNvPr id="17441" name="Text Box 33">
              <a:extLst>
                <a:ext uri="{FF2B5EF4-FFF2-40B4-BE49-F238E27FC236}">
                  <a16:creationId xmlns:a16="http://schemas.microsoft.com/office/drawing/2014/main" id="{28C675C6-526B-44FB-8CB7-C9AA6AFCD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552"/>
              <a:ext cx="504" cy="21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r>
                <a:rPr lang="en-US" altLang="en-US" sz="1400" b="1">
                  <a:latin typeface="Arial" panose="020B0604020202020204" pitchFamily="34" charset="0"/>
                </a:rPr>
                <a:t>pPre</a:t>
              </a:r>
            </a:p>
          </p:txBody>
        </p:sp>
        <p:sp>
          <p:nvSpPr>
            <p:cNvPr id="17442" name="Line 34">
              <a:extLst>
                <a:ext uri="{FF2B5EF4-FFF2-40B4-BE49-F238E27FC236}">
                  <a16:creationId xmlns:a16="http://schemas.microsoft.com/office/drawing/2014/main" id="{8E2495E7-BED5-4ADC-B9A1-091505BAC9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16" y="2882"/>
              <a:ext cx="504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44" name="Rectangle 36">
            <a:extLst>
              <a:ext uri="{FF2B5EF4-FFF2-40B4-BE49-F238E27FC236}">
                <a16:creationId xmlns:a16="http://schemas.microsoft.com/office/drawing/2014/main" id="{086367E3-3DC3-4080-B4C6-5A451C614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004" y="1821180"/>
            <a:ext cx="5029200" cy="1600200"/>
          </a:xfrm>
          <a:prstGeom prst="rect">
            <a:avLst/>
          </a:prstGeom>
          <a:noFill/>
          <a:ln w="1905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96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BA579E3-A4EA-41AC-ACD0-22D300CD0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4850" y="84137"/>
            <a:ext cx="7886700" cy="1325563"/>
          </a:xfrm>
        </p:spPr>
        <p:txBody>
          <a:bodyPr/>
          <a:lstStyle/>
          <a:p>
            <a:r>
              <a:rPr lang="en-US" altLang="en-US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Menambahkan</a:t>
            </a:r>
            <a:r>
              <a:rPr lang="en-US" altLang="en-US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node </a:t>
            </a:r>
            <a:r>
              <a:rPr lang="en-US" altLang="en-US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</a:t>
            </a:r>
            <a:r>
              <a:rPr lang="en-US" altLang="en-US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en-US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awal</a:t>
            </a:r>
            <a:r>
              <a:rPr lang="en-US" altLang="en-US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list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158EEE1-BF3E-4474-AD28-E32A0D53CB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153400" cy="4953000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Before:                                          Code (same):</a:t>
            </a:r>
            <a:br>
              <a:rPr lang="en-US" altLang="en-US" dirty="0">
                <a:cs typeface="Times New Roman" panose="02020603050405020304" pitchFamily="18" charset="0"/>
              </a:rPr>
            </a:br>
            <a:r>
              <a:rPr lang="en-US" altLang="en-US" dirty="0">
                <a:cs typeface="Times New Roman" panose="02020603050405020304" pitchFamily="18" charset="0"/>
              </a:rPr>
              <a:t>			        </a:t>
            </a:r>
            <a:r>
              <a:rPr lang="en-US" altLang="en-US" sz="1800" dirty="0" err="1">
                <a:solidFill>
                  <a:schemeClr val="accent2"/>
                </a:solidFill>
                <a:cs typeface="Courier New" panose="02070309020205020404" pitchFamily="49" charset="0"/>
              </a:rPr>
              <a:t>pNew</a:t>
            </a:r>
            <a:r>
              <a:rPr lang="en-US" altLang="en-US" sz="1800" dirty="0">
                <a:solidFill>
                  <a:schemeClr val="accent2"/>
                </a:solidFill>
                <a:cs typeface="Courier New" panose="02070309020205020404" pitchFamily="49" charset="0"/>
              </a:rPr>
              <a:t> -&gt; next = </a:t>
            </a:r>
            <a:r>
              <a:rPr lang="en-US" altLang="en-US" sz="1800" dirty="0" err="1">
                <a:solidFill>
                  <a:schemeClr val="accent2"/>
                </a:solidFill>
                <a:cs typeface="Courier New" panose="02070309020205020404" pitchFamily="49" charset="0"/>
              </a:rPr>
              <a:t>pHead</a:t>
            </a:r>
            <a:r>
              <a:rPr lang="en-US" altLang="en-US" sz="1800" dirty="0">
                <a:solidFill>
                  <a:schemeClr val="accent2"/>
                </a:solidFill>
                <a:cs typeface="Courier New" panose="02070309020205020404" pitchFamily="49" charset="0"/>
              </a:rPr>
              <a:t>;  // set link to NULL  </a:t>
            </a:r>
            <a:endParaRPr lang="en-US" altLang="en-US" sz="1800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  <a:cs typeface="Courier New" panose="02070309020205020404" pitchFamily="49" charset="0"/>
              </a:rPr>
              <a:t>				          </a:t>
            </a:r>
            <a:r>
              <a:rPr lang="en-US" altLang="en-US" sz="1800" dirty="0" err="1">
                <a:solidFill>
                  <a:schemeClr val="accent2"/>
                </a:solidFill>
                <a:cs typeface="Courier New" panose="02070309020205020404" pitchFamily="49" charset="0"/>
              </a:rPr>
              <a:t>pHead</a:t>
            </a:r>
            <a:r>
              <a:rPr lang="en-US" altLang="en-US" sz="1800" dirty="0">
                <a:solidFill>
                  <a:schemeClr val="accent2"/>
                </a:solidFill>
                <a:cs typeface="Courier New" panose="02070309020205020404" pitchFamily="49" charset="0"/>
              </a:rPr>
              <a:t> = </a:t>
            </a:r>
            <a:r>
              <a:rPr lang="en-US" altLang="en-US" sz="1800" dirty="0" err="1">
                <a:solidFill>
                  <a:schemeClr val="accent2"/>
                </a:solidFill>
                <a:cs typeface="Courier New" panose="02070309020205020404" pitchFamily="49" charset="0"/>
              </a:rPr>
              <a:t>pNew</a:t>
            </a:r>
            <a:r>
              <a:rPr lang="en-US" altLang="en-US" sz="1800" dirty="0">
                <a:solidFill>
                  <a:schemeClr val="accent2"/>
                </a:solidFill>
                <a:cs typeface="Courier New" panose="02070309020205020404" pitchFamily="49" charset="0"/>
              </a:rPr>
              <a:t>;// point list to first node</a:t>
            </a:r>
            <a:r>
              <a:rPr lang="en-US" altLang="en-US" dirty="0">
                <a:cs typeface="Times New Roman" panose="02020603050405020304" pitchFamily="18" charset="0"/>
              </a:rPr>
              <a:t> 	</a:t>
            </a:r>
          </a:p>
          <a:p>
            <a:pPr marL="457200" indent="-457200" algn="just">
              <a:lnSpc>
                <a:spcPct val="90000"/>
              </a:lnSpc>
              <a:buFontTx/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After:</a:t>
            </a:r>
          </a:p>
          <a:p>
            <a:pPr marL="457200" indent="-457200" algn="just">
              <a:lnSpc>
                <a:spcPct val="90000"/>
              </a:lnSpc>
              <a:buFontTx/>
              <a:buNone/>
            </a:pPr>
            <a:endParaRPr lang="en-US" altLang="en-US" sz="2000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pPr marL="457200" indent="-457200" algn="just">
              <a:lnSpc>
                <a:spcPct val="90000"/>
              </a:lnSpc>
              <a:buFontTx/>
              <a:buNone/>
            </a:pPr>
            <a:endParaRPr lang="en-US" altLang="en-US" dirty="0">
              <a:cs typeface="Courier New" panose="02070309020205020404" pitchFamily="49" charset="0"/>
            </a:endParaRPr>
          </a:p>
          <a:p>
            <a:pPr marL="457200" indent="-457200" algn="just">
              <a:lnSpc>
                <a:spcPct val="90000"/>
              </a:lnSpc>
              <a:buFontTx/>
              <a:buNone/>
            </a:pPr>
            <a:endParaRPr lang="en-US" altLang="en-US" dirty="0">
              <a:cs typeface="Courier New" panose="02070309020205020404" pitchFamily="49" charset="0"/>
            </a:endParaRPr>
          </a:p>
          <a:p>
            <a:pPr marL="457200" indent="-457200" algn="just"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	</a:t>
            </a:r>
            <a:endParaRPr lang="en-US" altLang="en-US" sz="2000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None/>
            </a:pPr>
            <a:endParaRPr lang="en-US" altLang="en-US" sz="2000" dirty="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18490" name="Group 58">
            <a:extLst>
              <a:ext uri="{FF2B5EF4-FFF2-40B4-BE49-F238E27FC236}">
                <a16:creationId xmlns:a16="http://schemas.microsoft.com/office/drawing/2014/main" id="{DE5C10CA-0CCB-4AF9-AD22-B7A0DB14583E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133600"/>
            <a:ext cx="5448300" cy="1714500"/>
            <a:chOff x="576" y="1344"/>
            <a:chExt cx="3432" cy="1080"/>
          </a:xfrm>
        </p:grpSpPr>
        <p:sp>
          <p:nvSpPr>
            <p:cNvPr id="18466" name="Rectangle 34">
              <a:extLst>
                <a:ext uri="{FF2B5EF4-FFF2-40B4-BE49-F238E27FC236}">
                  <a16:creationId xmlns:a16="http://schemas.microsoft.com/office/drawing/2014/main" id="{4C4F1468-5846-4CEF-B430-67B031CF8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387"/>
              <a:ext cx="216" cy="21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7" name="Rectangle 35">
              <a:extLst>
                <a:ext uri="{FF2B5EF4-FFF2-40B4-BE49-F238E27FC236}">
                  <a16:creationId xmlns:a16="http://schemas.microsoft.com/office/drawing/2014/main" id="{BD4FC043-E8FC-4F4B-8574-88C6C537D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344"/>
              <a:ext cx="720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36">
              <a:extLst>
                <a:ext uri="{FF2B5EF4-FFF2-40B4-BE49-F238E27FC236}">
                  <a16:creationId xmlns:a16="http://schemas.microsoft.com/office/drawing/2014/main" id="{BCAD5B67-822D-45A1-943E-82F6DDA009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2" y="134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37">
              <a:extLst>
                <a:ext uri="{FF2B5EF4-FFF2-40B4-BE49-F238E27FC236}">
                  <a16:creationId xmlns:a16="http://schemas.microsoft.com/office/drawing/2014/main" id="{ECF7920C-E41E-4845-9EBD-1B5DC91A34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4" y="1488"/>
              <a:ext cx="5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Text Box 38">
              <a:extLst>
                <a:ext uri="{FF2B5EF4-FFF2-40B4-BE49-F238E27FC236}">
                  <a16:creationId xmlns:a16="http://schemas.microsoft.com/office/drawing/2014/main" id="{355F16F5-8BF5-4860-B1E1-A721EED96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0" y="1416"/>
              <a:ext cx="360" cy="2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r>
                <a:rPr lang="en-US" altLang="en-US" sz="1400" b="1">
                  <a:latin typeface="Arial" panose="020B0604020202020204" pitchFamily="34" charset="0"/>
                </a:rPr>
                <a:t>39</a:t>
              </a:r>
            </a:p>
          </p:txBody>
        </p:sp>
        <p:sp>
          <p:nvSpPr>
            <p:cNvPr id="18471" name="Text Box 39">
              <a:extLst>
                <a:ext uri="{FF2B5EF4-FFF2-40B4-BE49-F238E27FC236}">
                  <a16:creationId xmlns:a16="http://schemas.microsoft.com/office/drawing/2014/main" id="{B57F65D4-4D74-45FD-B362-38F1FD9C36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416"/>
              <a:ext cx="504" cy="21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r>
                <a:rPr lang="en-US" altLang="en-US" sz="1400" b="1">
                  <a:latin typeface="Arial" panose="020B0604020202020204" pitchFamily="34" charset="0"/>
                </a:rPr>
                <a:t>pNew</a:t>
              </a:r>
            </a:p>
          </p:txBody>
        </p:sp>
        <p:grpSp>
          <p:nvGrpSpPr>
            <p:cNvPr id="18489" name="Group 57">
              <a:extLst>
                <a:ext uri="{FF2B5EF4-FFF2-40B4-BE49-F238E27FC236}">
                  <a16:creationId xmlns:a16="http://schemas.microsoft.com/office/drawing/2014/main" id="{3A8CD0FD-121F-41C8-BA9A-2A438F6CB2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754"/>
              <a:ext cx="3432" cy="670"/>
              <a:chOff x="576" y="1754"/>
              <a:chExt cx="3432" cy="670"/>
            </a:xfrm>
          </p:grpSpPr>
          <p:sp>
            <p:nvSpPr>
              <p:cNvPr id="18473" name="Rectangle 41">
                <a:extLst>
                  <a:ext uri="{FF2B5EF4-FFF2-40B4-BE49-F238E27FC236}">
                    <a16:creationId xmlns:a16="http://schemas.microsoft.com/office/drawing/2014/main" id="{F0427D61-E5FC-41DC-8496-E11877E48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208"/>
                <a:ext cx="216" cy="21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4" name="Rectangle 42">
                <a:extLst>
                  <a:ext uri="{FF2B5EF4-FFF2-40B4-BE49-F238E27FC236}">
                    <a16:creationId xmlns:a16="http://schemas.microsoft.com/office/drawing/2014/main" id="{137ED7D8-F500-4EC9-9456-3BDECB93A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776"/>
                <a:ext cx="216" cy="21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5" name="Line 43">
                <a:extLst>
                  <a:ext uri="{FF2B5EF4-FFF2-40B4-BE49-F238E27FC236}">
                    <a16:creationId xmlns:a16="http://schemas.microsoft.com/office/drawing/2014/main" id="{F4ED7677-5D79-400F-8E98-1BC4FA07FB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208"/>
                <a:ext cx="216" cy="2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6" name="Line 44">
                <a:extLst>
                  <a:ext uri="{FF2B5EF4-FFF2-40B4-BE49-F238E27FC236}">
                    <a16:creationId xmlns:a16="http://schemas.microsoft.com/office/drawing/2014/main" id="{07389A0D-8B8E-41B8-A29E-3FECFC4D75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2" y="2208"/>
                <a:ext cx="216" cy="2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7" name="Text Box 45">
                <a:extLst>
                  <a:ext uri="{FF2B5EF4-FFF2-40B4-BE49-F238E27FC236}">
                    <a16:creationId xmlns:a16="http://schemas.microsoft.com/office/drawing/2014/main" id="{4AFC3A66-1253-4570-A591-077B3F5F5F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1776"/>
                <a:ext cx="504" cy="216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r" eaLnBrk="0" hangingPunct="0"/>
                <a:r>
                  <a:rPr lang="en-US" altLang="en-US" sz="1400" b="1">
                    <a:latin typeface="Arial" panose="020B0604020202020204" pitchFamily="34" charset="0"/>
                  </a:rPr>
                  <a:t>pHead</a:t>
                </a:r>
              </a:p>
            </p:txBody>
          </p:sp>
          <p:sp>
            <p:nvSpPr>
              <p:cNvPr id="18478" name="Text Box 46">
                <a:extLst>
                  <a:ext uri="{FF2B5EF4-FFF2-40B4-BE49-F238E27FC236}">
                    <a16:creationId xmlns:a16="http://schemas.microsoft.com/office/drawing/2014/main" id="{BE238EA2-0411-4E23-88F2-36414B2D33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208"/>
                <a:ext cx="504" cy="216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r" eaLnBrk="0" hangingPunct="0"/>
                <a:r>
                  <a:rPr lang="en-US" altLang="en-US" sz="1400" b="1">
                    <a:latin typeface="Arial" panose="020B0604020202020204" pitchFamily="34" charset="0"/>
                  </a:rPr>
                  <a:t>pPre</a:t>
                </a:r>
              </a:p>
            </p:txBody>
          </p:sp>
          <p:sp>
            <p:nvSpPr>
              <p:cNvPr id="18479" name="Rectangle 47">
                <a:extLst>
                  <a:ext uri="{FF2B5EF4-FFF2-40B4-BE49-F238E27FC236}">
                    <a16:creationId xmlns:a16="http://schemas.microsoft.com/office/drawing/2014/main" id="{B8DA38A8-A11A-4E74-9146-F73828591B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754"/>
                <a:ext cx="720" cy="28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0" name="Rectangle 48">
                <a:extLst>
                  <a:ext uri="{FF2B5EF4-FFF2-40B4-BE49-F238E27FC236}">
                    <a16:creationId xmlns:a16="http://schemas.microsoft.com/office/drawing/2014/main" id="{6B910BCF-8C0D-4264-8460-3B4F6756E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754"/>
                <a:ext cx="720" cy="28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1" name="Line 49">
                <a:extLst>
                  <a:ext uri="{FF2B5EF4-FFF2-40B4-BE49-F238E27FC236}">
                    <a16:creationId xmlns:a16="http://schemas.microsoft.com/office/drawing/2014/main" id="{239D7588-27AD-4213-B07F-6F16557766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0" y="175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2" name="Line 50">
                <a:extLst>
                  <a:ext uri="{FF2B5EF4-FFF2-40B4-BE49-F238E27FC236}">
                    <a16:creationId xmlns:a16="http://schemas.microsoft.com/office/drawing/2014/main" id="{8872DF08-CE55-4497-92D4-F2A2ED3CDC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8" y="175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3" name="Line 51">
                <a:extLst>
                  <a:ext uri="{FF2B5EF4-FFF2-40B4-BE49-F238E27FC236}">
                    <a16:creationId xmlns:a16="http://schemas.microsoft.com/office/drawing/2014/main" id="{7675625C-65A8-46C2-A0E3-D2B1B66F99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4" y="1898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4" name="Line 52">
                <a:extLst>
                  <a:ext uri="{FF2B5EF4-FFF2-40B4-BE49-F238E27FC236}">
                    <a16:creationId xmlns:a16="http://schemas.microsoft.com/office/drawing/2014/main" id="{9F34A40C-BBF9-42C8-AD61-95916F1962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2" y="1898"/>
                <a:ext cx="2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5" name="Line 53">
                <a:extLst>
                  <a:ext uri="{FF2B5EF4-FFF2-40B4-BE49-F238E27FC236}">
                    <a16:creationId xmlns:a16="http://schemas.microsoft.com/office/drawing/2014/main" id="{27838ED1-77BA-47B3-85ED-4211D65231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1898"/>
                <a:ext cx="21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6" name="Line 54">
                <a:extLst>
                  <a:ext uri="{FF2B5EF4-FFF2-40B4-BE49-F238E27FC236}">
                    <a16:creationId xmlns:a16="http://schemas.microsoft.com/office/drawing/2014/main" id="{C1953066-A770-4266-887B-6A879E2338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72" y="1898"/>
                <a:ext cx="50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7" name="Text Box 55">
                <a:extLst>
                  <a:ext uri="{FF2B5EF4-FFF2-40B4-BE49-F238E27FC236}">
                    <a16:creationId xmlns:a16="http://schemas.microsoft.com/office/drawing/2014/main" id="{DFF4C40D-3653-44B3-A6CB-130071ABBC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48" y="1826"/>
                <a:ext cx="360" cy="2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r>
                  <a:rPr lang="en-US" altLang="en-US" sz="1400" b="1">
                    <a:latin typeface="Arial" panose="020B0604020202020204" pitchFamily="34" charset="0"/>
                  </a:rPr>
                  <a:t>75</a:t>
                </a:r>
              </a:p>
            </p:txBody>
          </p:sp>
          <p:sp>
            <p:nvSpPr>
              <p:cNvPr id="18488" name="Text Box 56">
                <a:extLst>
                  <a:ext uri="{FF2B5EF4-FFF2-40B4-BE49-F238E27FC236}">
                    <a16:creationId xmlns:a16="http://schemas.microsoft.com/office/drawing/2014/main" id="{3D2957B6-BB7A-4B66-96F7-E0F18BD1FF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6" y="1826"/>
                <a:ext cx="360" cy="2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r>
                  <a:rPr lang="en-US" altLang="en-US" sz="1400" b="1">
                    <a:latin typeface="Arial" panose="020B0604020202020204" pitchFamily="34" charset="0"/>
                  </a:rPr>
                  <a:t>124</a:t>
                </a:r>
              </a:p>
            </p:txBody>
          </p:sp>
        </p:grpSp>
      </p:grpSp>
      <p:grpSp>
        <p:nvGrpSpPr>
          <p:cNvPr id="18515" name="Group 83">
            <a:extLst>
              <a:ext uri="{FF2B5EF4-FFF2-40B4-BE49-F238E27FC236}">
                <a16:creationId xmlns:a16="http://schemas.microsoft.com/office/drawing/2014/main" id="{E0B23ED0-D7B3-4487-AFAF-36AC01A6FAE2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419600"/>
            <a:ext cx="5372100" cy="1714500"/>
            <a:chOff x="1104" y="2784"/>
            <a:chExt cx="3384" cy="1080"/>
          </a:xfrm>
        </p:grpSpPr>
        <p:sp>
          <p:nvSpPr>
            <p:cNvPr id="18492" name="Rectangle 60">
              <a:extLst>
                <a:ext uri="{FF2B5EF4-FFF2-40B4-BE49-F238E27FC236}">
                  <a16:creationId xmlns:a16="http://schemas.microsoft.com/office/drawing/2014/main" id="{10117B1A-2EBA-44B5-9BFF-3254EC0EE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827"/>
              <a:ext cx="216" cy="21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3" name="Rectangle 61">
              <a:extLst>
                <a:ext uri="{FF2B5EF4-FFF2-40B4-BE49-F238E27FC236}">
                  <a16:creationId xmlns:a16="http://schemas.microsoft.com/office/drawing/2014/main" id="{DD8215AA-676F-430C-AC99-B9ACB2760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648"/>
              <a:ext cx="216" cy="21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4" name="Rectangle 62">
              <a:extLst>
                <a:ext uri="{FF2B5EF4-FFF2-40B4-BE49-F238E27FC236}">
                  <a16:creationId xmlns:a16="http://schemas.microsoft.com/office/drawing/2014/main" id="{7CB5DB88-1792-4E42-B259-7116DCF44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216"/>
              <a:ext cx="216" cy="21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5" name="Rectangle 63">
              <a:extLst>
                <a:ext uri="{FF2B5EF4-FFF2-40B4-BE49-F238E27FC236}">
                  <a16:creationId xmlns:a16="http://schemas.microsoft.com/office/drawing/2014/main" id="{DFE4E38E-22DB-4206-8F4C-CB5ABD09C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784"/>
              <a:ext cx="720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6" name="Line 64">
              <a:extLst>
                <a:ext uri="{FF2B5EF4-FFF2-40B4-BE49-F238E27FC236}">
                  <a16:creationId xmlns:a16="http://schemas.microsoft.com/office/drawing/2014/main" id="{A39712FB-3973-4BE0-BDB0-11FC33090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0" y="278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7" name="Line 65">
              <a:extLst>
                <a:ext uri="{FF2B5EF4-FFF2-40B4-BE49-F238E27FC236}">
                  <a16:creationId xmlns:a16="http://schemas.microsoft.com/office/drawing/2014/main" id="{75C9D337-2A80-4746-89B2-D9F67A9D1E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2" y="2928"/>
              <a:ext cx="5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8" name="Line 66">
              <a:extLst>
                <a:ext uri="{FF2B5EF4-FFF2-40B4-BE49-F238E27FC236}">
                  <a16:creationId xmlns:a16="http://schemas.microsoft.com/office/drawing/2014/main" id="{FDC1D0B2-9856-409D-BAE2-F8F986A8EF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648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9" name="Line 67">
              <a:extLst>
                <a:ext uri="{FF2B5EF4-FFF2-40B4-BE49-F238E27FC236}">
                  <a16:creationId xmlns:a16="http://schemas.microsoft.com/office/drawing/2014/main" id="{B4B58776-81D5-4E1F-824B-F9602BF808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3648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0" name="Text Box 68">
              <a:extLst>
                <a:ext uri="{FF2B5EF4-FFF2-40B4-BE49-F238E27FC236}">
                  <a16:creationId xmlns:a16="http://schemas.microsoft.com/office/drawing/2014/main" id="{8F7B722D-CCE3-4456-A4BF-49DBCC4252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8" y="2856"/>
              <a:ext cx="360" cy="2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r>
                <a:rPr lang="en-US" altLang="en-US" sz="1400" b="1">
                  <a:latin typeface="Arial" panose="020B0604020202020204" pitchFamily="34" charset="0"/>
                </a:rPr>
                <a:t>39</a:t>
              </a:r>
            </a:p>
          </p:txBody>
        </p:sp>
        <p:sp>
          <p:nvSpPr>
            <p:cNvPr id="18501" name="Text Box 69">
              <a:extLst>
                <a:ext uri="{FF2B5EF4-FFF2-40B4-BE49-F238E27FC236}">
                  <a16:creationId xmlns:a16="http://schemas.microsoft.com/office/drawing/2014/main" id="{4B976365-21C2-45AE-ADB2-7F69F27AB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856"/>
              <a:ext cx="504" cy="21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r>
                <a:rPr lang="en-US" altLang="en-US" sz="1400" b="1">
                  <a:latin typeface="Arial" panose="020B0604020202020204" pitchFamily="34" charset="0"/>
                </a:rPr>
                <a:t>pNew</a:t>
              </a:r>
            </a:p>
          </p:txBody>
        </p:sp>
        <p:sp>
          <p:nvSpPr>
            <p:cNvPr id="18502" name="Text Box 70">
              <a:extLst>
                <a:ext uri="{FF2B5EF4-FFF2-40B4-BE49-F238E27FC236}">
                  <a16:creationId xmlns:a16="http://schemas.microsoft.com/office/drawing/2014/main" id="{2E8955A7-A725-45A6-A104-32E9263AE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216"/>
              <a:ext cx="504" cy="21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r>
                <a:rPr lang="en-US" altLang="en-US" sz="1400" b="1">
                  <a:latin typeface="Arial" panose="020B0604020202020204" pitchFamily="34" charset="0"/>
                </a:rPr>
                <a:t>pHead</a:t>
              </a:r>
            </a:p>
          </p:txBody>
        </p:sp>
        <p:sp>
          <p:nvSpPr>
            <p:cNvPr id="18503" name="Text Box 71">
              <a:extLst>
                <a:ext uri="{FF2B5EF4-FFF2-40B4-BE49-F238E27FC236}">
                  <a16:creationId xmlns:a16="http://schemas.microsoft.com/office/drawing/2014/main" id="{2AB26BDE-12F8-4443-A53A-657A27994D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648"/>
              <a:ext cx="504" cy="21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r>
                <a:rPr lang="en-US" altLang="en-US" sz="1400" b="1">
                  <a:latin typeface="Arial" panose="020B0604020202020204" pitchFamily="34" charset="0"/>
                </a:rPr>
                <a:t>pPre</a:t>
              </a:r>
            </a:p>
          </p:txBody>
        </p:sp>
        <p:sp>
          <p:nvSpPr>
            <p:cNvPr id="18504" name="Rectangle 72">
              <a:extLst>
                <a:ext uri="{FF2B5EF4-FFF2-40B4-BE49-F238E27FC236}">
                  <a16:creationId xmlns:a16="http://schemas.microsoft.com/office/drawing/2014/main" id="{052C3AA8-BB96-4592-B3D9-3C81B440C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312"/>
              <a:ext cx="720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05" name="Rectangle 73">
              <a:extLst>
                <a:ext uri="{FF2B5EF4-FFF2-40B4-BE49-F238E27FC236}">
                  <a16:creationId xmlns:a16="http://schemas.microsoft.com/office/drawing/2014/main" id="{E000D691-3F74-47EB-9840-5998D1FD9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312"/>
              <a:ext cx="720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06" name="Line 74">
              <a:extLst>
                <a:ext uri="{FF2B5EF4-FFF2-40B4-BE49-F238E27FC236}">
                  <a16:creationId xmlns:a16="http://schemas.microsoft.com/office/drawing/2014/main" id="{5CE7353D-356E-4338-BE2E-20CC59A733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31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7" name="Line 75">
              <a:extLst>
                <a:ext uri="{FF2B5EF4-FFF2-40B4-BE49-F238E27FC236}">
                  <a16:creationId xmlns:a16="http://schemas.microsoft.com/office/drawing/2014/main" id="{5A4CD3AC-BD8E-484F-B1D5-8D7E663C9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31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8" name="Line 76">
              <a:extLst>
                <a:ext uri="{FF2B5EF4-FFF2-40B4-BE49-F238E27FC236}">
                  <a16:creationId xmlns:a16="http://schemas.microsoft.com/office/drawing/2014/main" id="{9F4AD6F9-94EC-4736-99CD-9EDF4D06C6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408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9" name="Line 77">
              <a:extLst>
                <a:ext uri="{FF2B5EF4-FFF2-40B4-BE49-F238E27FC236}">
                  <a16:creationId xmlns:a16="http://schemas.microsoft.com/office/drawing/2014/main" id="{C5853B33-2F75-45B5-B63D-07D1B728E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456"/>
              <a:ext cx="2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0" name="Line 78">
              <a:extLst>
                <a:ext uri="{FF2B5EF4-FFF2-40B4-BE49-F238E27FC236}">
                  <a16:creationId xmlns:a16="http://schemas.microsoft.com/office/drawing/2014/main" id="{51ABF9C2-E99A-4D49-A516-20F80D2E1A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456"/>
              <a:ext cx="2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1" name="Line 79">
              <a:extLst>
                <a:ext uri="{FF2B5EF4-FFF2-40B4-BE49-F238E27FC236}">
                  <a16:creationId xmlns:a16="http://schemas.microsoft.com/office/drawing/2014/main" id="{33EBBEB7-7EDF-4502-BE6F-CE4EA689A6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3000"/>
              <a:ext cx="432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2" name="Line 80">
              <a:extLst>
                <a:ext uri="{FF2B5EF4-FFF2-40B4-BE49-F238E27FC236}">
                  <a16:creationId xmlns:a16="http://schemas.microsoft.com/office/drawing/2014/main" id="{6C4A1DF2-08E7-42A1-B191-195DC5BDC7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2880"/>
              <a:ext cx="24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3" name="Text Box 81">
              <a:extLst>
                <a:ext uri="{FF2B5EF4-FFF2-40B4-BE49-F238E27FC236}">
                  <a16:creationId xmlns:a16="http://schemas.microsoft.com/office/drawing/2014/main" id="{0B1B6F9A-33BC-440A-B825-1B8087535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360"/>
              <a:ext cx="360" cy="2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r>
                <a:rPr lang="en-US" altLang="en-US" sz="1400" b="1">
                  <a:latin typeface="Arial" panose="020B0604020202020204" pitchFamily="34" charset="0"/>
                </a:rPr>
                <a:t>75</a:t>
              </a:r>
            </a:p>
          </p:txBody>
        </p:sp>
        <p:sp>
          <p:nvSpPr>
            <p:cNvPr id="18514" name="Text Box 82">
              <a:extLst>
                <a:ext uri="{FF2B5EF4-FFF2-40B4-BE49-F238E27FC236}">
                  <a16:creationId xmlns:a16="http://schemas.microsoft.com/office/drawing/2014/main" id="{02CAAF82-919B-4BF2-B789-089B409453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3360"/>
              <a:ext cx="360" cy="2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r>
                <a:rPr lang="en-US" altLang="en-US" sz="1400" b="1">
                  <a:latin typeface="Arial" panose="020B0604020202020204" pitchFamily="34" charset="0"/>
                </a:rPr>
                <a:t>124</a:t>
              </a:r>
            </a:p>
          </p:txBody>
        </p:sp>
      </p:grpSp>
      <p:sp>
        <p:nvSpPr>
          <p:cNvPr id="18516" name="Rectangle 84">
            <a:extLst>
              <a:ext uri="{FF2B5EF4-FFF2-40B4-BE49-F238E27FC236}">
                <a16:creationId xmlns:a16="http://schemas.microsoft.com/office/drawing/2014/main" id="{7794CFB3-E556-4970-B9D2-9B38664BF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295400"/>
            <a:ext cx="4953000" cy="1219200"/>
          </a:xfrm>
          <a:prstGeom prst="rect">
            <a:avLst/>
          </a:prstGeom>
          <a:noFill/>
          <a:ln w="1905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23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A5D2A7A-0A8A-4F87-8B87-0ABB217430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0093" y="429352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altLang="en-US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Menambahkan</a:t>
            </a:r>
            <a:r>
              <a:rPr lang="en-US" altLang="en-US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node di </a:t>
            </a:r>
            <a:r>
              <a:rPr lang="en-US" altLang="en-US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tengah</a:t>
            </a:r>
            <a:r>
              <a:rPr lang="en-US" altLang="en-US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list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EAF180C-DE1F-4230-AAAE-70C041A351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153400" cy="49530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Before:                                          Code</a:t>
            </a:r>
            <a:br>
              <a:rPr lang="en-US" altLang="en-US" sz="2800" dirty="0">
                <a:cs typeface="Times New Roman" panose="02020603050405020304" pitchFamily="18" charset="0"/>
              </a:rPr>
            </a:br>
            <a:r>
              <a:rPr lang="en-US" altLang="en-US" sz="2800" dirty="0">
                <a:cs typeface="Times New Roman" panose="02020603050405020304" pitchFamily="18" charset="0"/>
              </a:rPr>
              <a:t>			       		</a:t>
            </a:r>
            <a:r>
              <a:rPr lang="en-US" altLang="en-US" sz="1800" dirty="0" err="1">
                <a:solidFill>
                  <a:schemeClr val="accent2"/>
                </a:solidFill>
                <a:cs typeface="Courier New" panose="02070309020205020404" pitchFamily="49" charset="0"/>
              </a:rPr>
              <a:t>pNew</a:t>
            </a:r>
            <a:r>
              <a:rPr lang="en-US" altLang="en-US" sz="1800" dirty="0">
                <a:solidFill>
                  <a:schemeClr val="accent2"/>
                </a:solidFill>
                <a:cs typeface="Courier New" panose="02070309020205020404" pitchFamily="49" charset="0"/>
              </a:rPr>
              <a:t> -&gt; next = </a:t>
            </a:r>
            <a:r>
              <a:rPr lang="en-US" altLang="en-US" sz="1800" dirty="0" err="1">
                <a:solidFill>
                  <a:schemeClr val="accent2"/>
                </a:solidFill>
                <a:cs typeface="Courier New" panose="02070309020205020404" pitchFamily="49" charset="0"/>
              </a:rPr>
              <a:t>pPre</a:t>
            </a:r>
            <a:r>
              <a:rPr lang="en-US" altLang="en-US" sz="1800" dirty="0">
                <a:solidFill>
                  <a:schemeClr val="accent2"/>
                </a:solidFill>
                <a:cs typeface="Courier New" panose="02070309020205020404" pitchFamily="49" charset="0"/>
              </a:rPr>
              <a:t> -&gt; next;    </a:t>
            </a:r>
            <a:endParaRPr lang="en-US" altLang="en-US" sz="1800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  <a:cs typeface="Courier New" panose="02070309020205020404" pitchFamily="49" charset="0"/>
              </a:rPr>
              <a:t>				         	 	</a:t>
            </a:r>
            <a:r>
              <a:rPr lang="en-US" altLang="en-US" sz="1800" dirty="0" err="1">
                <a:solidFill>
                  <a:schemeClr val="accent2"/>
                </a:solidFill>
                <a:cs typeface="Courier New" panose="02070309020205020404" pitchFamily="49" charset="0"/>
              </a:rPr>
              <a:t>pPre</a:t>
            </a:r>
            <a:r>
              <a:rPr lang="en-US" altLang="en-US" sz="1800" dirty="0">
                <a:solidFill>
                  <a:schemeClr val="accent2"/>
                </a:solidFill>
                <a:cs typeface="Courier New" panose="02070309020205020404" pitchFamily="49" charset="0"/>
              </a:rPr>
              <a:t> -&gt; next = </a:t>
            </a:r>
            <a:r>
              <a:rPr lang="en-US" altLang="en-US" sz="1800" dirty="0" err="1">
                <a:solidFill>
                  <a:schemeClr val="accent2"/>
                </a:solidFill>
                <a:cs typeface="Courier New" panose="02070309020205020404" pitchFamily="49" charset="0"/>
              </a:rPr>
              <a:t>pNew</a:t>
            </a:r>
            <a:r>
              <a:rPr lang="en-US" altLang="en-US" sz="1800" dirty="0">
                <a:solidFill>
                  <a:schemeClr val="accent2"/>
                </a:solidFill>
                <a:cs typeface="Courier New" panose="02070309020205020404" pitchFamily="49" charset="0"/>
              </a:rPr>
              <a:t>;</a:t>
            </a:r>
            <a:r>
              <a:rPr lang="en-US" altLang="en-US" sz="2800" dirty="0">
                <a:cs typeface="Times New Roman" panose="02020603050405020304" pitchFamily="18" charset="0"/>
              </a:rPr>
              <a:t> 	</a:t>
            </a:r>
          </a:p>
          <a:p>
            <a:pPr marL="457200" indent="-457200" algn="just">
              <a:lnSpc>
                <a:spcPct val="90000"/>
              </a:lnSpc>
              <a:buFontTx/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After:</a:t>
            </a:r>
          </a:p>
          <a:p>
            <a:pPr marL="457200" indent="-457200" algn="just">
              <a:lnSpc>
                <a:spcPct val="90000"/>
              </a:lnSpc>
              <a:buFontTx/>
              <a:buNone/>
            </a:pPr>
            <a:endParaRPr lang="en-US" alt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pPr marL="457200" indent="-457200" algn="just">
              <a:lnSpc>
                <a:spcPct val="90000"/>
              </a:lnSpc>
              <a:buFontTx/>
              <a:buNone/>
            </a:pPr>
            <a:endParaRPr lang="en-US" altLang="en-US" sz="2800" dirty="0">
              <a:cs typeface="Courier New" panose="02070309020205020404" pitchFamily="49" charset="0"/>
            </a:endParaRPr>
          </a:p>
          <a:p>
            <a:pPr marL="457200" indent="-457200" algn="just">
              <a:lnSpc>
                <a:spcPct val="90000"/>
              </a:lnSpc>
              <a:buFontTx/>
              <a:buNone/>
            </a:pPr>
            <a:endParaRPr lang="en-US" altLang="en-US" sz="2800" dirty="0">
              <a:cs typeface="Courier New" panose="02070309020205020404" pitchFamily="49" charset="0"/>
            </a:endParaRPr>
          </a:p>
          <a:p>
            <a:pPr marL="457200" indent="-457200" algn="just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	</a:t>
            </a:r>
            <a:endParaRPr lang="en-US" altLang="en-US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None/>
            </a:pPr>
            <a:endParaRPr lang="en-US" altLang="en-US" dirty="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19512" name="Group 56">
            <a:extLst>
              <a:ext uri="{FF2B5EF4-FFF2-40B4-BE49-F238E27FC236}">
                <a16:creationId xmlns:a16="http://schemas.microsoft.com/office/drawing/2014/main" id="{5038D7DA-FA3A-4909-BAA2-9E38C5DA5FE5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133600"/>
            <a:ext cx="5448300" cy="1714500"/>
            <a:chOff x="576" y="1344"/>
            <a:chExt cx="3432" cy="1080"/>
          </a:xfrm>
        </p:grpSpPr>
        <p:sp>
          <p:nvSpPr>
            <p:cNvPr id="19461" name="Rectangle 5">
              <a:extLst>
                <a:ext uri="{FF2B5EF4-FFF2-40B4-BE49-F238E27FC236}">
                  <a16:creationId xmlns:a16="http://schemas.microsoft.com/office/drawing/2014/main" id="{FB192961-91DE-47B0-9604-B1E6416B6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387"/>
              <a:ext cx="216" cy="21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" name="Rectangle 6">
              <a:extLst>
                <a:ext uri="{FF2B5EF4-FFF2-40B4-BE49-F238E27FC236}">
                  <a16:creationId xmlns:a16="http://schemas.microsoft.com/office/drawing/2014/main" id="{2CC3EDBE-6332-4505-B9A3-D350789F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344"/>
              <a:ext cx="720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" name="Line 7">
              <a:extLst>
                <a:ext uri="{FF2B5EF4-FFF2-40B4-BE49-F238E27FC236}">
                  <a16:creationId xmlns:a16="http://schemas.microsoft.com/office/drawing/2014/main" id="{E44C0CF6-60D7-4057-A934-6981A54CD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2" y="134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4" name="Line 8">
              <a:extLst>
                <a:ext uri="{FF2B5EF4-FFF2-40B4-BE49-F238E27FC236}">
                  <a16:creationId xmlns:a16="http://schemas.microsoft.com/office/drawing/2014/main" id="{022AF900-1055-4D51-A78B-258EB456E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4" y="1488"/>
              <a:ext cx="5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5" name="Text Box 9">
              <a:extLst>
                <a:ext uri="{FF2B5EF4-FFF2-40B4-BE49-F238E27FC236}">
                  <a16:creationId xmlns:a16="http://schemas.microsoft.com/office/drawing/2014/main" id="{F9EC99CB-BECC-486A-8099-BFFAD67E25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0" y="1416"/>
              <a:ext cx="360" cy="2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r>
                <a:rPr lang="en-US" altLang="en-US" sz="1400" b="1"/>
                <a:t>64</a:t>
              </a:r>
            </a:p>
          </p:txBody>
        </p:sp>
        <p:sp>
          <p:nvSpPr>
            <p:cNvPr id="19466" name="Text Box 10">
              <a:extLst>
                <a:ext uri="{FF2B5EF4-FFF2-40B4-BE49-F238E27FC236}">
                  <a16:creationId xmlns:a16="http://schemas.microsoft.com/office/drawing/2014/main" id="{70D8BFDC-8015-4415-B6E7-55BB890AA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416"/>
              <a:ext cx="504" cy="21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r>
                <a:rPr lang="en-US" altLang="en-US" sz="1400" b="1">
                  <a:latin typeface="Courier New" panose="02070309020205020404" pitchFamily="49" charset="0"/>
                </a:rPr>
                <a:t>pNew</a:t>
              </a:r>
            </a:p>
          </p:txBody>
        </p:sp>
        <p:grpSp>
          <p:nvGrpSpPr>
            <p:cNvPr id="19511" name="Group 55">
              <a:extLst>
                <a:ext uri="{FF2B5EF4-FFF2-40B4-BE49-F238E27FC236}">
                  <a16:creationId xmlns:a16="http://schemas.microsoft.com/office/drawing/2014/main" id="{6791A189-A083-4E6D-AE3D-A9B3D81705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754"/>
              <a:ext cx="3432" cy="670"/>
              <a:chOff x="576" y="1754"/>
              <a:chExt cx="3432" cy="670"/>
            </a:xfrm>
          </p:grpSpPr>
          <p:sp>
            <p:nvSpPr>
              <p:cNvPr id="19468" name="Rectangle 12">
                <a:extLst>
                  <a:ext uri="{FF2B5EF4-FFF2-40B4-BE49-F238E27FC236}">
                    <a16:creationId xmlns:a16="http://schemas.microsoft.com/office/drawing/2014/main" id="{BF22E6A5-BB45-4D76-884B-A3183B873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208"/>
                <a:ext cx="216" cy="216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3" name="Text Box 17">
                <a:extLst>
                  <a:ext uri="{FF2B5EF4-FFF2-40B4-BE49-F238E27FC236}">
                    <a16:creationId xmlns:a16="http://schemas.microsoft.com/office/drawing/2014/main" id="{C45E5F69-FA22-4A49-B85D-8823960491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208"/>
                <a:ext cx="504" cy="216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r" eaLnBrk="0" hangingPunct="0"/>
                <a:r>
                  <a:rPr lang="en-US" altLang="en-US" sz="1400" b="1">
                    <a:latin typeface="Courier New" panose="02070309020205020404" pitchFamily="49" charset="0"/>
                  </a:rPr>
                  <a:t>pPre</a:t>
                </a:r>
              </a:p>
            </p:txBody>
          </p:sp>
          <p:sp>
            <p:nvSpPr>
              <p:cNvPr id="19474" name="Rectangle 18">
                <a:extLst>
                  <a:ext uri="{FF2B5EF4-FFF2-40B4-BE49-F238E27FC236}">
                    <a16:creationId xmlns:a16="http://schemas.microsoft.com/office/drawing/2014/main" id="{16F46FB4-71A0-4667-95A7-A8A726AC64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754"/>
                <a:ext cx="720" cy="28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5" name="Rectangle 19">
                <a:extLst>
                  <a:ext uri="{FF2B5EF4-FFF2-40B4-BE49-F238E27FC236}">
                    <a16:creationId xmlns:a16="http://schemas.microsoft.com/office/drawing/2014/main" id="{4860F77A-7E69-4365-9716-9DA882B12D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754"/>
                <a:ext cx="720" cy="28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6" name="Line 20">
                <a:extLst>
                  <a:ext uri="{FF2B5EF4-FFF2-40B4-BE49-F238E27FC236}">
                    <a16:creationId xmlns:a16="http://schemas.microsoft.com/office/drawing/2014/main" id="{7BBEF4AC-707D-4DBD-BCA3-4C523C368A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0" y="175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7" name="Line 21">
                <a:extLst>
                  <a:ext uri="{FF2B5EF4-FFF2-40B4-BE49-F238E27FC236}">
                    <a16:creationId xmlns:a16="http://schemas.microsoft.com/office/drawing/2014/main" id="{1C4EE2D2-985A-4647-9DF1-FA08360818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8" y="175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8" name="Line 22">
                <a:extLst>
                  <a:ext uri="{FF2B5EF4-FFF2-40B4-BE49-F238E27FC236}">
                    <a16:creationId xmlns:a16="http://schemas.microsoft.com/office/drawing/2014/main" id="{DB9B4F4B-B947-4753-B605-85113DFFF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4" y="1898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9" name="Line 23">
                <a:extLst>
                  <a:ext uri="{FF2B5EF4-FFF2-40B4-BE49-F238E27FC236}">
                    <a16:creationId xmlns:a16="http://schemas.microsoft.com/office/drawing/2014/main" id="{CE25C0E5-A040-4979-AACC-1FA32A22C8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2" y="1898"/>
                <a:ext cx="2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0" name="Line 24">
                <a:extLst>
                  <a:ext uri="{FF2B5EF4-FFF2-40B4-BE49-F238E27FC236}">
                    <a16:creationId xmlns:a16="http://schemas.microsoft.com/office/drawing/2014/main" id="{72D98449-1B73-44D4-85F0-54324AF57E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1898"/>
                <a:ext cx="21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2" name="Text Box 26">
                <a:extLst>
                  <a:ext uri="{FF2B5EF4-FFF2-40B4-BE49-F238E27FC236}">
                    <a16:creationId xmlns:a16="http://schemas.microsoft.com/office/drawing/2014/main" id="{D3144657-85CC-47D2-AA96-45E691ED62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48" y="1826"/>
                <a:ext cx="360" cy="2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r>
                  <a:rPr lang="en-US" altLang="en-US" sz="1400" b="1"/>
                  <a:t>55</a:t>
                </a:r>
              </a:p>
            </p:txBody>
          </p:sp>
          <p:sp>
            <p:nvSpPr>
              <p:cNvPr id="19483" name="Text Box 27">
                <a:extLst>
                  <a:ext uri="{FF2B5EF4-FFF2-40B4-BE49-F238E27FC236}">
                    <a16:creationId xmlns:a16="http://schemas.microsoft.com/office/drawing/2014/main" id="{24C74787-A5AC-4F5E-992C-BE9A29DEAF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6" y="1826"/>
                <a:ext cx="360" cy="2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r>
                  <a:rPr lang="en-US" altLang="en-US" sz="1400" b="1"/>
                  <a:t>124</a:t>
                </a:r>
              </a:p>
            </p:txBody>
          </p:sp>
        </p:grpSp>
      </p:grpSp>
      <p:sp>
        <p:nvSpPr>
          <p:cNvPr id="19484" name="Rectangle 28">
            <a:extLst>
              <a:ext uri="{FF2B5EF4-FFF2-40B4-BE49-F238E27FC236}">
                <a16:creationId xmlns:a16="http://schemas.microsoft.com/office/drawing/2014/main" id="{494B0AAE-25E9-40D3-8703-B242CDE07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487863"/>
            <a:ext cx="342900" cy="3429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5" name="Rectangle 29">
            <a:extLst>
              <a:ext uri="{FF2B5EF4-FFF2-40B4-BE49-F238E27FC236}">
                <a16:creationId xmlns:a16="http://schemas.microsoft.com/office/drawing/2014/main" id="{88DE4AAD-9711-4C24-9DC8-0ABE8B6D5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791200"/>
            <a:ext cx="342900" cy="342900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7" name="Rectangle 31">
            <a:extLst>
              <a:ext uri="{FF2B5EF4-FFF2-40B4-BE49-F238E27FC236}">
                <a16:creationId xmlns:a16="http://schemas.microsoft.com/office/drawing/2014/main" id="{A79B95BD-3237-4E9E-B938-CE5C1EE31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419600"/>
            <a:ext cx="114300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8" name="Line 32">
            <a:extLst>
              <a:ext uri="{FF2B5EF4-FFF2-40B4-BE49-F238E27FC236}">
                <a16:creationId xmlns:a16="http://schemas.microsoft.com/office/drawing/2014/main" id="{A31FF7CE-B7C6-4F9F-871B-A6B041C9CE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0" y="44196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9" name="Line 33">
            <a:extLst>
              <a:ext uri="{FF2B5EF4-FFF2-40B4-BE49-F238E27FC236}">
                <a16:creationId xmlns:a16="http://schemas.microsoft.com/office/drawing/2014/main" id="{1A086158-CC4B-42D4-89D6-6BB906695A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1300" y="4648200"/>
            <a:ext cx="8001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2" name="Text Box 36">
            <a:extLst>
              <a:ext uri="{FF2B5EF4-FFF2-40B4-BE49-F238E27FC236}">
                <a16:creationId xmlns:a16="http://schemas.microsoft.com/office/drawing/2014/main" id="{8C43F84C-E870-474D-90A6-347ADFD50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00" y="4533900"/>
            <a:ext cx="571500" cy="3429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0" hangingPunct="0"/>
            <a:r>
              <a:rPr lang="en-US" altLang="en-US" sz="1400" b="1"/>
              <a:t>64</a:t>
            </a:r>
          </a:p>
        </p:txBody>
      </p:sp>
      <p:sp>
        <p:nvSpPr>
          <p:cNvPr id="19493" name="Text Box 37">
            <a:extLst>
              <a:ext uri="{FF2B5EF4-FFF2-40B4-BE49-F238E27FC236}">
                <a16:creationId xmlns:a16="http://schemas.microsoft.com/office/drawing/2014/main" id="{8A482EA9-8476-4E55-B917-DEA6EE452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533900"/>
            <a:ext cx="800100" cy="3429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r>
              <a:rPr lang="en-US" altLang="en-US" sz="1400" b="1">
                <a:latin typeface="Courier New" panose="02070309020205020404" pitchFamily="49" charset="0"/>
              </a:rPr>
              <a:t>pNew</a:t>
            </a:r>
          </a:p>
        </p:txBody>
      </p:sp>
      <p:sp>
        <p:nvSpPr>
          <p:cNvPr id="19495" name="Text Box 39">
            <a:extLst>
              <a:ext uri="{FF2B5EF4-FFF2-40B4-BE49-F238E27FC236}">
                <a16:creationId xmlns:a16="http://schemas.microsoft.com/office/drawing/2014/main" id="{2C61380F-3A74-4352-9C2B-C49BD20C0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791200"/>
            <a:ext cx="800100" cy="3429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r>
              <a:rPr lang="en-US" altLang="en-US" sz="1400" b="1">
                <a:latin typeface="Courier New" panose="02070309020205020404" pitchFamily="49" charset="0"/>
              </a:rPr>
              <a:t>pPre</a:t>
            </a:r>
          </a:p>
        </p:txBody>
      </p:sp>
      <p:sp>
        <p:nvSpPr>
          <p:cNvPr id="19496" name="Rectangle 40">
            <a:extLst>
              <a:ext uri="{FF2B5EF4-FFF2-40B4-BE49-F238E27FC236}">
                <a16:creationId xmlns:a16="http://schemas.microsoft.com/office/drawing/2014/main" id="{169E3D44-D689-45CC-8B5F-15AEAAA54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257800"/>
            <a:ext cx="114300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7" name="Rectangle 41">
            <a:extLst>
              <a:ext uri="{FF2B5EF4-FFF2-40B4-BE49-F238E27FC236}">
                <a16:creationId xmlns:a16="http://schemas.microsoft.com/office/drawing/2014/main" id="{12A86545-E4CF-4A09-9148-F246EE352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257800"/>
            <a:ext cx="114300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8" name="Line 42">
            <a:extLst>
              <a:ext uri="{FF2B5EF4-FFF2-40B4-BE49-F238E27FC236}">
                <a16:creationId xmlns:a16="http://schemas.microsoft.com/office/drawing/2014/main" id="{67703A7A-0320-434E-B896-BF76E1DD1C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2578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9" name="Line 43">
            <a:extLst>
              <a:ext uri="{FF2B5EF4-FFF2-40B4-BE49-F238E27FC236}">
                <a16:creationId xmlns:a16="http://schemas.microsoft.com/office/drawing/2014/main" id="{5C44D008-1C0B-41A1-953E-7F5234EFE9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2578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0" name="Line 44">
            <a:extLst>
              <a:ext uri="{FF2B5EF4-FFF2-40B4-BE49-F238E27FC236}">
                <a16:creationId xmlns:a16="http://schemas.microsoft.com/office/drawing/2014/main" id="{622C6E75-E96F-4B2B-AEEB-F98181883AB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86200" y="4876800"/>
            <a:ext cx="7620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1" name="Line 45">
            <a:extLst>
              <a:ext uri="{FF2B5EF4-FFF2-40B4-BE49-F238E27FC236}">
                <a16:creationId xmlns:a16="http://schemas.microsoft.com/office/drawing/2014/main" id="{BADD46AC-D462-4FF9-9539-271FFC59E4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486400"/>
            <a:ext cx="342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2" name="Line 46">
            <a:extLst>
              <a:ext uri="{FF2B5EF4-FFF2-40B4-BE49-F238E27FC236}">
                <a16:creationId xmlns:a16="http://schemas.microsoft.com/office/drawing/2014/main" id="{F288C370-8625-4B5E-944C-ED06CB5B1F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5486400"/>
            <a:ext cx="342900" cy="0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4" name="Line 48">
            <a:extLst>
              <a:ext uri="{FF2B5EF4-FFF2-40B4-BE49-F238E27FC236}">
                <a16:creationId xmlns:a16="http://schemas.microsoft.com/office/drawing/2014/main" id="{9387267F-1563-4160-BA8A-546DDC063D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572000"/>
            <a:ext cx="83820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5" name="Text Box 49">
            <a:extLst>
              <a:ext uri="{FF2B5EF4-FFF2-40B4-BE49-F238E27FC236}">
                <a16:creationId xmlns:a16="http://schemas.microsoft.com/office/drawing/2014/main" id="{0FC1BD46-DF55-4B5F-A80F-A79F7542B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334000"/>
            <a:ext cx="571500" cy="3429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0" hangingPunct="0"/>
            <a:r>
              <a:rPr lang="en-US" altLang="en-US" sz="1400" b="1"/>
              <a:t>55</a:t>
            </a:r>
          </a:p>
        </p:txBody>
      </p:sp>
      <p:sp>
        <p:nvSpPr>
          <p:cNvPr id="19506" name="Text Box 50">
            <a:extLst>
              <a:ext uri="{FF2B5EF4-FFF2-40B4-BE49-F238E27FC236}">
                <a16:creationId xmlns:a16="http://schemas.microsoft.com/office/drawing/2014/main" id="{DF7818AF-F47A-4EB5-B2B1-827133B62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334000"/>
            <a:ext cx="571500" cy="3429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0" hangingPunct="0"/>
            <a:r>
              <a:rPr lang="en-US" altLang="en-US" sz="1400" b="1"/>
              <a:t>124</a:t>
            </a:r>
          </a:p>
        </p:txBody>
      </p:sp>
      <p:sp>
        <p:nvSpPr>
          <p:cNvPr id="19507" name="Line 51">
            <a:extLst>
              <a:ext uri="{FF2B5EF4-FFF2-40B4-BE49-F238E27FC236}">
                <a16:creationId xmlns:a16="http://schemas.microsoft.com/office/drawing/2014/main" id="{DD98896B-52A9-41FC-9E11-ED49FE0874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8" name="Line 52">
            <a:extLst>
              <a:ext uri="{FF2B5EF4-FFF2-40B4-BE49-F238E27FC236}">
                <a16:creationId xmlns:a16="http://schemas.microsoft.com/office/drawing/2014/main" id="{3A37D3D4-7A6A-4DD0-8F6C-AFA208403D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971800"/>
            <a:ext cx="342900" cy="0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9" name="Line 53">
            <a:extLst>
              <a:ext uri="{FF2B5EF4-FFF2-40B4-BE49-F238E27FC236}">
                <a16:creationId xmlns:a16="http://schemas.microsoft.com/office/drawing/2014/main" id="{6DA435C5-B2C6-44BE-AC73-B3A61C0C77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562600"/>
            <a:ext cx="342900" cy="0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0" name="Line 54">
            <a:extLst>
              <a:ext uri="{FF2B5EF4-FFF2-40B4-BE49-F238E27FC236}">
                <a16:creationId xmlns:a16="http://schemas.microsoft.com/office/drawing/2014/main" id="{731E739A-90A5-4C90-BED4-359B06E2E6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57150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3" name="Rectangle 57">
            <a:extLst>
              <a:ext uri="{FF2B5EF4-FFF2-40B4-BE49-F238E27FC236}">
                <a16:creationId xmlns:a16="http://schemas.microsoft.com/office/drawing/2014/main" id="{750AFF0F-F56A-4DB0-A50B-EBBFF94B1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1295400"/>
            <a:ext cx="3848100" cy="1371600"/>
          </a:xfrm>
          <a:prstGeom prst="rect">
            <a:avLst/>
          </a:prstGeom>
          <a:noFill/>
          <a:ln w="1905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29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425C495-108B-4AB2-8BC5-9D75A53AAF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altLang="en-US" sz="40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Menambahkan</a:t>
            </a:r>
            <a:r>
              <a:rPr lang="en-US" altLang="en-US" sz="40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node </a:t>
            </a:r>
            <a:r>
              <a:rPr lang="en-US" altLang="en-US" sz="40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akhir</a:t>
            </a:r>
            <a:r>
              <a:rPr lang="en-US" altLang="en-US" sz="40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list</a:t>
            </a:r>
            <a:endParaRPr lang="en-US" altLang="en-US" sz="2800" dirty="0">
              <a:solidFill>
                <a:schemeClr val="accent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037BBC6-CB12-47E2-8C73-F1397F2AEB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153400" cy="49530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Before:                                          Code</a:t>
            </a:r>
            <a:br>
              <a:rPr lang="en-US" altLang="en-US" sz="2800" dirty="0">
                <a:cs typeface="Times New Roman" panose="02020603050405020304" pitchFamily="18" charset="0"/>
              </a:rPr>
            </a:br>
            <a:r>
              <a:rPr lang="en-US" altLang="en-US" sz="2800" dirty="0">
                <a:cs typeface="Times New Roman" panose="02020603050405020304" pitchFamily="18" charset="0"/>
              </a:rPr>
              <a:t>			       		</a:t>
            </a:r>
            <a:r>
              <a:rPr lang="en-US" altLang="en-US" sz="2000" dirty="0" err="1">
                <a:solidFill>
                  <a:schemeClr val="accent2"/>
                </a:solidFill>
                <a:cs typeface="Courier New" panose="02070309020205020404" pitchFamily="49" charset="0"/>
              </a:rPr>
              <a:t>pNew</a:t>
            </a:r>
            <a:r>
              <a:rPr lang="en-US" alt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 -&gt; next = NULL;    </a:t>
            </a:r>
            <a:endParaRPr lang="en-US" altLang="en-US" sz="2000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				          		</a:t>
            </a:r>
            <a:r>
              <a:rPr lang="en-US" altLang="en-US" sz="2000" dirty="0" err="1">
                <a:solidFill>
                  <a:schemeClr val="accent2"/>
                </a:solidFill>
                <a:cs typeface="Courier New" panose="02070309020205020404" pitchFamily="49" charset="0"/>
              </a:rPr>
              <a:t>pPre</a:t>
            </a:r>
            <a:r>
              <a:rPr lang="en-US" alt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 -&gt; next = </a:t>
            </a:r>
            <a:r>
              <a:rPr lang="en-US" altLang="en-US" sz="2000" dirty="0" err="1">
                <a:solidFill>
                  <a:schemeClr val="accent2"/>
                </a:solidFill>
                <a:cs typeface="Courier New" panose="02070309020205020404" pitchFamily="49" charset="0"/>
              </a:rPr>
              <a:t>pNew</a:t>
            </a:r>
            <a:r>
              <a:rPr lang="en-US" alt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;</a:t>
            </a:r>
            <a:r>
              <a:rPr lang="en-US" altLang="en-US" sz="2800" dirty="0">
                <a:cs typeface="Times New Roman" panose="02020603050405020304" pitchFamily="18" charset="0"/>
              </a:rPr>
              <a:t> 	</a:t>
            </a:r>
          </a:p>
          <a:p>
            <a:pPr marL="457200" indent="-457200" algn="just">
              <a:lnSpc>
                <a:spcPct val="90000"/>
              </a:lnSpc>
              <a:buFontTx/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After:</a:t>
            </a:r>
          </a:p>
          <a:p>
            <a:pPr marL="457200" indent="-457200" algn="just">
              <a:lnSpc>
                <a:spcPct val="90000"/>
              </a:lnSpc>
              <a:buFontTx/>
              <a:buNone/>
            </a:pPr>
            <a:endParaRPr lang="en-US" alt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pPr marL="457200" indent="-457200" algn="just">
              <a:lnSpc>
                <a:spcPct val="90000"/>
              </a:lnSpc>
              <a:buFontTx/>
              <a:buNone/>
            </a:pPr>
            <a:endParaRPr lang="en-US" altLang="en-US" sz="2800" dirty="0">
              <a:cs typeface="Courier New" panose="02070309020205020404" pitchFamily="49" charset="0"/>
            </a:endParaRPr>
          </a:p>
          <a:p>
            <a:pPr marL="457200" indent="-457200" algn="just">
              <a:lnSpc>
                <a:spcPct val="90000"/>
              </a:lnSpc>
              <a:buFontTx/>
              <a:buNone/>
            </a:pPr>
            <a:endParaRPr lang="en-US" altLang="en-US" sz="2800" dirty="0">
              <a:cs typeface="Courier New" panose="02070309020205020404" pitchFamily="49" charset="0"/>
            </a:endParaRPr>
          </a:p>
          <a:p>
            <a:pPr marL="457200" indent="-457200" algn="just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	</a:t>
            </a:r>
            <a:endParaRPr lang="en-US" altLang="en-US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  <a:buFontTx/>
              <a:buNone/>
            </a:pPr>
            <a:endParaRPr lang="en-US" altLang="en-US" dirty="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53988DAB-AC7B-40BC-988B-CFB3ED8E8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01863"/>
            <a:ext cx="342900" cy="3429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A7C5523E-5563-48FD-88C7-7FD1CEACF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133600"/>
            <a:ext cx="114300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Line 7">
            <a:extLst>
              <a:ext uri="{FF2B5EF4-FFF2-40B4-BE49-F238E27FC236}">
                <a16:creationId xmlns:a16="http://schemas.microsoft.com/office/drawing/2014/main" id="{BBE68A09-D454-45D6-A724-775D710253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3300" y="21336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Line 8">
            <a:extLst>
              <a:ext uri="{FF2B5EF4-FFF2-40B4-BE49-F238E27FC236}">
                <a16:creationId xmlns:a16="http://schemas.microsoft.com/office/drawing/2014/main" id="{0B08A41E-31FD-4009-AD0E-0C495646FF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3100" y="2362200"/>
            <a:ext cx="8001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9" name="Text Box 9">
            <a:extLst>
              <a:ext uri="{FF2B5EF4-FFF2-40B4-BE49-F238E27FC236}">
                <a16:creationId xmlns:a16="http://schemas.microsoft.com/office/drawing/2014/main" id="{28B0C643-1C63-4B17-95D8-58DF5CAA6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0" y="2247900"/>
            <a:ext cx="571500" cy="3429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0" hangingPunct="0"/>
            <a:r>
              <a:rPr lang="en-US" altLang="en-US" sz="1400" b="1">
                <a:latin typeface="Arial" panose="020B0604020202020204" pitchFamily="34" charset="0"/>
              </a:rPr>
              <a:t>144</a:t>
            </a:r>
          </a:p>
        </p:txBody>
      </p:sp>
      <p:sp>
        <p:nvSpPr>
          <p:cNvPr id="20490" name="Text Box 10">
            <a:extLst>
              <a:ext uri="{FF2B5EF4-FFF2-40B4-BE49-F238E27FC236}">
                <a16:creationId xmlns:a16="http://schemas.microsoft.com/office/drawing/2014/main" id="{538C3878-10BE-410D-AD5C-86AA836DB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47900"/>
            <a:ext cx="800100" cy="3429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r>
              <a:rPr lang="en-US" altLang="en-US" sz="1400" b="1">
                <a:latin typeface="Arial" panose="020B0604020202020204" pitchFamily="34" charset="0"/>
              </a:rPr>
              <a:t>pNew</a:t>
            </a:r>
          </a:p>
        </p:txBody>
      </p:sp>
      <p:sp>
        <p:nvSpPr>
          <p:cNvPr id="20492" name="Rectangle 12">
            <a:extLst>
              <a:ext uri="{FF2B5EF4-FFF2-40B4-BE49-F238E27FC236}">
                <a16:creationId xmlns:a16="http://schemas.microsoft.com/office/drawing/2014/main" id="{FF64F109-A72C-4F33-BEB4-BB6CE6E5D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505200"/>
            <a:ext cx="342900" cy="342900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3" name="Text Box 13">
            <a:extLst>
              <a:ext uri="{FF2B5EF4-FFF2-40B4-BE49-F238E27FC236}">
                <a16:creationId xmlns:a16="http://schemas.microsoft.com/office/drawing/2014/main" id="{40824468-FF9E-4D1B-A35B-196612F29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505200"/>
            <a:ext cx="800100" cy="3429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r>
              <a:rPr lang="en-US" altLang="en-US" sz="1400" b="1">
                <a:latin typeface="Arial" panose="020B0604020202020204" pitchFamily="34" charset="0"/>
              </a:rPr>
              <a:t>pPre</a:t>
            </a:r>
          </a:p>
        </p:txBody>
      </p:sp>
      <p:sp>
        <p:nvSpPr>
          <p:cNvPr id="20494" name="Rectangle 14">
            <a:extLst>
              <a:ext uri="{FF2B5EF4-FFF2-40B4-BE49-F238E27FC236}">
                <a16:creationId xmlns:a16="http://schemas.microsoft.com/office/drawing/2014/main" id="{FC2E39C7-E4EB-4146-B242-EC2C4C209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784475"/>
            <a:ext cx="114300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5" name="Rectangle 15">
            <a:extLst>
              <a:ext uri="{FF2B5EF4-FFF2-40B4-BE49-F238E27FC236}">
                <a16:creationId xmlns:a16="http://schemas.microsoft.com/office/drawing/2014/main" id="{3694736C-A7F9-4D2E-9655-F57C1B03C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784475"/>
            <a:ext cx="114300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6" name="Line 16">
            <a:extLst>
              <a:ext uri="{FF2B5EF4-FFF2-40B4-BE49-F238E27FC236}">
                <a16:creationId xmlns:a16="http://schemas.microsoft.com/office/drawing/2014/main" id="{C648D924-F0DC-4A7F-A527-2366A2E892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9500" y="2784475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7" name="Line 17">
            <a:extLst>
              <a:ext uri="{FF2B5EF4-FFF2-40B4-BE49-F238E27FC236}">
                <a16:creationId xmlns:a16="http://schemas.microsoft.com/office/drawing/2014/main" id="{3B2A2EA5-0BB2-4C70-8A68-D1BDD3DB8D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700" y="2784475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8" name="Line 18">
            <a:extLst>
              <a:ext uri="{FF2B5EF4-FFF2-40B4-BE49-F238E27FC236}">
                <a16:creationId xmlns:a16="http://schemas.microsoft.com/office/drawing/2014/main" id="{B159068B-6B60-4029-B983-2BE17DF0FD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8100" y="3013075"/>
            <a:ext cx="571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1" name="Text Box 21">
            <a:extLst>
              <a:ext uri="{FF2B5EF4-FFF2-40B4-BE49-F238E27FC236}">
                <a16:creationId xmlns:a16="http://schemas.microsoft.com/office/drawing/2014/main" id="{B6D955D8-2F0C-4101-A262-F1446DB2B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700" y="2898775"/>
            <a:ext cx="571500" cy="3429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0" hangingPunct="0"/>
            <a:r>
              <a:rPr lang="en-US" altLang="en-US" sz="1400" b="1">
                <a:latin typeface="Arial" panose="020B0604020202020204" pitchFamily="34" charset="0"/>
              </a:rPr>
              <a:t>55</a:t>
            </a:r>
          </a:p>
        </p:txBody>
      </p:sp>
      <p:sp>
        <p:nvSpPr>
          <p:cNvPr id="20502" name="Text Box 22">
            <a:extLst>
              <a:ext uri="{FF2B5EF4-FFF2-40B4-BE49-F238E27FC236}">
                <a16:creationId xmlns:a16="http://schemas.microsoft.com/office/drawing/2014/main" id="{5C5D9A86-97B0-469B-88B7-0A7A2FAC8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3900" y="2898775"/>
            <a:ext cx="571500" cy="3429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0" hangingPunct="0"/>
            <a:r>
              <a:rPr lang="en-US" altLang="en-US" sz="1400" b="1">
                <a:latin typeface="Arial" panose="020B0604020202020204" pitchFamily="34" charset="0"/>
              </a:rPr>
              <a:t>124</a:t>
            </a:r>
          </a:p>
        </p:txBody>
      </p:sp>
      <p:sp>
        <p:nvSpPr>
          <p:cNvPr id="20503" name="Rectangle 23">
            <a:extLst>
              <a:ext uri="{FF2B5EF4-FFF2-40B4-BE49-F238E27FC236}">
                <a16:creationId xmlns:a16="http://schemas.microsoft.com/office/drawing/2014/main" id="{6532EEE2-D24D-4886-B2E0-E981F7F2D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487863"/>
            <a:ext cx="342900" cy="3429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4" name="Rectangle 24">
            <a:extLst>
              <a:ext uri="{FF2B5EF4-FFF2-40B4-BE49-F238E27FC236}">
                <a16:creationId xmlns:a16="http://schemas.microsoft.com/office/drawing/2014/main" id="{8DF76A8C-D8B1-45BD-AB6B-FCF03F230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791200"/>
            <a:ext cx="342900" cy="342900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5" name="Rectangle 25">
            <a:extLst>
              <a:ext uri="{FF2B5EF4-FFF2-40B4-BE49-F238E27FC236}">
                <a16:creationId xmlns:a16="http://schemas.microsoft.com/office/drawing/2014/main" id="{54B560EC-4A1E-4B51-85CF-FC2FB3EA8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419600"/>
            <a:ext cx="114300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6" name="Line 26">
            <a:extLst>
              <a:ext uri="{FF2B5EF4-FFF2-40B4-BE49-F238E27FC236}">
                <a16:creationId xmlns:a16="http://schemas.microsoft.com/office/drawing/2014/main" id="{08AC4855-ECD1-4FA1-9E47-D88D65D852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0" y="44196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7" name="Line 27">
            <a:extLst>
              <a:ext uri="{FF2B5EF4-FFF2-40B4-BE49-F238E27FC236}">
                <a16:creationId xmlns:a16="http://schemas.microsoft.com/office/drawing/2014/main" id="{6DF92454-979D-427F-A6AC-C5D8BCD030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1300" y="4648200"/>
            <a:ext cx="8001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8" name="Text Box 28">
            <a:extLst>
              <a:ext uri="{FF2B5EF4-FFF2-40B4-BE49-F238E27FC236}">
                <a16:creationId xmlns:a16="http://schemas.microsoft.com/office/drawing/2014/main" id="{1CDAF5F2-C2A8-4B29-B4F4-951C80AAF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00" y="4533900"/>
            <a:ext cx="571500" cy="3429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0" hangingPunct="0"/>
            <a:r>
              <a:rPr lang="en-US" altLang="en-US" sz="1400" b="1">
                <a:latin typeface="Arial" panose="020B0604020202020204" pitchFamily="34" charset="0"/>
              </a:rPr>
              <a:t>144</a:t>
            </a:r>
          </a:p>
        </p:txBody>
      </p:sp>
      <p:sp>
        <p:nvSpPr>
          <p:cNvPr id="20509" name="Text Box 29">
            <a:extLst>
              <a:ext uri="{FF2B5EF4-FFF2-40B4-BE49-F238E27FC236}">
                <a16:creationId xmlns:a16="http://schemas.microsoft.com/office/drawing/2014/main" id="{9CF7B816-72AE-42EC-BD5B-1FFD385D7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495800"/>
            <a:ext cx="800100" cy="3429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r>
              <a:rPr lang="en-US" altLang="en-US" sz="1400" b="1">
                <a:latin typeface="Arial" panose="020B0604020202020204" pitchFamily="34" charset="0"/>
              </a:rPr>
              <a:t>pNew</a:t>
            </a:r>
          </a:p>
        </p:txBody>
      </p:sp>
      <p:sp>
        <p:nvSpPr>
          <p:cNvPr id="20510" name="Text Box 30">
            <a:extLst>
              <a:ext uri="{FF2B5EF4-FFF2-40B4-BE49-F238E27FC236}">
                <a16:creationId xmlns:a16="http://schemas.microsoft.com/office/drawing/2014/main" id="{27A1D28A-A222-4D32-8398-91820BE42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791200"/>
            <a:ext cx="800100" cy="3429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r>
              <a:rPr lang="en-US" altLang="en-US" sz="1400" b="1">
                <a:latin typeface="Arial" panose="020B0604020202020204" pitchFamily="34" charset="0"/>
              </a:rPr>
              <a:t>pPre</a:t>
            </a:r>
          </a:p>
        </p:txBody>
      </p:sp>
      <p:sp>
        <p:nvSpPr>
          <p:cNvPr id="20511" name="Rectangle 31">
            <a:extLst>
              <a:ext uri="{FF2B5EF4-FFF2-40B4-BE49-F238E27FC236}">
                <a16:creationId xmlns:a16="http://schemas.microsoft.com/office/drawing/2014/main" id="{9A3C68DA-3DD1-4A81-98D0-9E70494E2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257800"/>
            <a:ext cx="114300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2" name="Rectangle 32">
            <a:extLst>
              <a:ext uri="{FF2B5EF4-FFF2-40B4-BE49-F238E27FC236}">
                <a16:creationId xmlns:a16="http://schemas.microsoft.com/office/drawing/2014/main" id="{FBABCF01-F8E7-4EFA-BFCB-F0D79D433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257800"/>
            <a:ext cx="114300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3" name="Line 33">
            <a:extLst>
              <a:ext uri="{FF2B5EF4-FFF2-40B4-BE49-F238E27FC236}">
                <a16:creationId xmlns:a16="http://schemas.microsoft.com/office/drawing/2014/main" id="{48F164E7-5189-4010-B80A-DF5E7F5871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2578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4" name="Line 34">
            <a:extLst>
              <a:ext uri="{FF2B5EF4-FFF2-40B4-BE49-F238E27FC236}">
                <a16:creationId xmlns:a16="http://schemas.microsoft.com/office/drawing/2014/main" id="{6D25B5BC-34FE-4BC2-B8D8-E6F6306A6C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2578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5" name="Line 35">
            <a:extLst>
              <a:ext uri="{FF2B5EF4-FFF2-40B4-BE49-F238E27FC236}">
                <a16:creationId xmlns:a16="http://schemas.microsoft.com/office/drawing/2014/main" id="{E3214E71-854A-48BC-A0C8-FD1693C329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54102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6" name="Line 36">
            <a:extLst>
              <a:ext uri="{FF2B5EF4-FFF2-40B4-BE49-F238E27FC236}">
                <a16:creationId xmlns:a16="http://schemas.microsoft.com/office/drawing/2014/main" id="{D17CE44A-46B8-4F96-8452-88B032958C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51816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9" name="Text Box 39">
            <a:extLst>
              <a:ext uri="{FF2B5EF4-FFF2-40B4-BE49-F238E27FC236}">
                <a16:creationId xmlns:a16="http://schemas.microsoft.com/office/drawing/2014/main" id="{82211928-6A06-4D3A-B861-6512EAE15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334000"/>
            <a:ext cx="571500" cy="3429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0" hangingPunct="0"/>
            <a:r>
              <a:rPr lang="en-US" altLang="en-US" sz="1400" b="1">
                <a:latin typeface="Arial" panose="020B0604020202020204" pitchFamily="34" charset="0"/>
              </a:rPr>
              <a:t>55</a:t>
            </a:r>
          </a:p>
        </p:txBody>
      </p:sp>
      <p:sp>
        <p:nvSpPr>
          <p:cNvPr id="20520" name="Text Box 40">
            <a:extLst>
              <a:ext uri="{FF2B5EF4-FFF2-40B4-BE49-F238E27FC236}">
                <a16:creationId xmlns:a16="http://schemas.microsoft.com/office/drawing/2014/main" id="{E328EB31-2225-48DB-BAC1-CFB8DC18B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334000"/>
            <a:ext cx="571500" cy="3429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0" hangingPunct="0"/>
            <a:r>
              <a:rPr lang="en-US" altLang="en-US" sz="1400" b="1">
                <a:latin typeface="Arial" panose="020B0604020202020204" pitchFamily="34" charset="0"/>
              </a:rPr>
              <a:t>124</a:t>
            </a:r>
          </a:p>
        </p:txBody>
      </p:sp>
      <p:sp>
        <p:nvSpPr>
          <p:cNvPr id="20521" name="Line 41">
            <a:extLst>
              <a:ext uri="{FF2B5EF4-FFF2-40B4-BE49-F238E27FC236}">
                <a16:creationId xmlns:a16="http://schemas.microsoft.com/office/drawing/2014/main" id="{1C346F57-A604-44A4-8F21-C2FF198EB0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3276600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2" name="Line 42">
            <a:extLst>
              <a:ext uri="{FF2B5EF4-FFF2-40B4-BE49-F238E27FC236}">
                <a16:creationId xmlns:a16="http://schemas.microsoft.com/office/drawing/2014/main" id="{2E628F47-4061-4EA7-9D27-72D40DFC3C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971800"/>
            <a:ext cx="342900" cy="0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3" name="Line 43">
            <a:extLst>
              <a:ext uri="{FF2B5EF4-FFF2-40B4-BE49-F238E27FC236}">
                <a16:creationId xmlns:a16="http://schemas.microsoft.com/office/drawing/2014/main" id="{164E1732-6E7D-4290-B1D1-51DD4FFB2F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5486400"/>
            <a:ext cx="342900" cy="0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4" name="Line 44">
            <a:extLst>
              <a:ext uri="{FF2B5EF4-FFF2-40B4-BE49-F238E27FC236}">
                <a16:creationId xmlns:a16="http://schemas.microsoft.com/office/drawing/2014/main" id="{F871D293-926E-4A49-8EE2-5C8FFE0C01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5715000"/>
            <a:ext cx="2362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5" name="Rectangle 45">
            <a:extLst>
              <a:ext uri="{FF2B5EF4-FFF2-40B4-BE49-F238E27FC236}">
                <a16:creationId xmlns:a16="http://schemas.microsoft.com/office/drawing/2014/main" id="{EFC67419-D758-4C66-BB29-606E09E0A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219200"/>
            <a:ext cx="4191000" cy="1371600"/>
          </a:xfrm>
          <a:prstGeom prst="rect">
            <a:avLst/>
          </a:prstGeom>
          <a:noFill/>
          <a:ln w="1905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6" name="Line 46">
            <a:extLst>
              <a:ext uri="{FF2B5EF4-FFF2-40B4-BE49-F238E27FC236}">
                <a16:creationId xmlns:a16="http://schemas.microsoft.com/office/drawing/2014/main" id="{B15692CA-BC1A-4C9D-80C3-A5D8851D36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2819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7" name="Line 47">
            <a:extLst>
              <a:ext uri="{FF2B5EF4-FFF2-40B4-BE49-F238E27FC236}">
                <a16:creationId xmlns:a16="http://schemas.microsoft.com/office/drawing/2014/main" id="{591ABFD9-1B13-4FD9-93D5-98A335C2EC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819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8" name="Line 48">
            <a:extLst>
              <a:ext uri="{FF2B5EF4-FFF2-40B4-BE49-F238E27FC236}">
                <a16:creationId xmlns:a16="http://schemas.microsoft.com/office/drawing/2014/main" id="{C79AF902-DF68-4639-9FCA-A3836336E2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971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9" name="Line 49">
            <a:extLst>
              <a:ext uri="{FF2B5EF4-FFF2-40B4-BE49-F238E27FC236}">
                <a16:creationId xmlns:a16="http://schemas.microsoft.com/office/drawing/2014/main" id="{45B8B535-6C4D-4F64-A370-4BD6E285F4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4419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0" name="Line 50">
            <a:extLst>
              <a:ext uri="{FF2B5EF4-FFF2-40B4-BE49-F238E27FC236}">
                <a16:creationId xmlns:a16="http://schemas.microsoft.com/office/drawing/2014/main" id="{33E65877-81B9-4C5C-9998-6AD7117A55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419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2" name="Line 52">
            <a:extLst>
              <a:ext uri="{FF2B5EF4-FFF2-40B4-BE49-F238E27FC236}">
                <a16:creationId xmlns:a16="http://schemas.microsoft.com/office/drawing/2014/main" id="{50CCD837-3D1B-4967-A49D-1C4F1B6B8C5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4876800"/>
            <a:ext cx="2286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3" name="Line 53">
            <a:extLst>
              <a:ext uri="{FF2B5EF4-FFF2-40B4-BE49-F238E27FC236}">
                <a16:creationId xmlns:a16="http://schemas.microsoft.com/office/drawing/2014/main" id="{1B5959D1-FACB-4DEA-9506-4546BC8890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486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24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8181D85-9813-46A9-BB13-5DA4E9E840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en-US" sz="31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Kode</a:t>
            </a:r>
            <a:r>
              <a:rPr lang="en-US" altLang="en-US" sz="31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en-US" sz="31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untuk</a:t>
            </a:r>
            <a:r>
              <a:rPr lang="en-US" altLang="en-US" sz="31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en-US" sz="31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menambah</a:t>
            </a:r>
            <a:r>
              <a:rPr lang="en-US" altLang="en-US" sz="31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data </a:t>
            </a:r>
            <a:r>
              <a:rPr lang="en-US" altLang="en-US" sz="31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</a:t>
            </a:r>
            <a:r>
              <a:rPr lang="en-US" altLang="en-US" sz="31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linked list</a:t>
            </a:r>
            <a:endParaRPr lang="en-US" altLang="en-US" sz="2800" dirty="0">
              <a:solidFill>
                <a:schemeClr val="accent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09E6ABE3-6C13-426A-ADC0-1094FFE231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3340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90000"/>
              </a:lnSpc>
            </a:pPr>
            <a:r>
              <a:rPr lang="en-US" altLang="en-US" sz="1800" dirty="0" err="1"/>
              <a:t>Untuk</a:t>
            </a:r>
            <a:r>
              <a:rPr lang="en-US" altLang="en-US" sz="1800" dirty="0"/>
              <a:t> </a:t>
            </a:r>
            <a:r>
              <a:rPr lang="en-US" altLang="en-US" sz="1800" dirty="0" err="1"/>
              <a:t>menambah</a:t>
            </a:r>
            <a:r>
              <a:rPr lang="en-US" altLang="en-US" sz="1800" dirty="0"/>
              <a:t> data pada linked list, </a:t>
            </a:r>
            <a:r>
              <a:rPr lang="en-US" altLang="en-US" sz="1800" dirty="0" err="1"/>
              <a:t>harus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diketahui</a:t>
            </a:r>
            <a:r>
              <a:rPr lang="en-US" altLang="en-US" sz="1800" dirty="0"/>
              <a:t> head pointer (</a:t>
            </a:r>
            <a:r>
              <a:rPr lang="en-US" altLang="en-US" sz="1800" dirty="0" err="1"/>
              <a:t>pHead</a:t>
            </a:r>
            <a:r>
              <a:rPr lang="en-US" altLang="en-US" sz="1800" dirty="0"/>
              <a:t>), pointer yang </a:t>
            </a:r>
            <a:r>
              <a:rPr lang="en-US" altLang="en-US" sz="1800" dirty="0" err="1"/>
              <a:t>menunjuk</a:t>
            </a:r>
            <a:r>
              <a:rPr lang="en-US" altLang="en-US" sz="1800" dirty="0"/>
              <a:t> node </a:t>
            </a:r>
            <a:r>
              <a:rPr lang="en-US" altLang="en-US" sz="1800" dirty="0" err="1"/>
              <a:t>sebelum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tempat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penyisipan</a:t>
            </a:r>
            <a:r>
              <a:rPr lang="en-US" altLang="en-US" sz="1800" dirty="0"/>
              <a:t> (</a:t>
            </a:r>
            <a:r>
              <a:rPr lang="en-US" altLang="en-US" sz="1800" dirty="0" err="1"/>
              <a:t>pPre</a:t>
            </a:r>
            <a:r>
              <a:rPr lang="en-US" altLang="en-US" sz="1800" dirty="0"/>
              <a:t>) data yang </a:t>
            </a:r>
            <a:r>
              <a:rPr lang="en-US" altLang="en-US" sz="1800" dirty="0" err="1"/>
              <a:t>akan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disisipkan</a:t>
            </a:r>
            <a:r>
              <a:rPr lang="en-US" altLang="en-US" sz="1800" dirty="0"/>
              <a:t> (item).  </a:t>
            </a:r>
          </a:p>
          <a:p>
            <a:pPr algn="just">
              <a:lnSpc>
                <a:spcPct val="90000"/>
              </a:lnSpc>
            </a:pPr>
            <a:endParaRPr lang="en-US" altLang="en-US" sz="1800" dirty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</a:rPr>
              <a:t>//insert a node into a linked list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</a:rPr>
              <a:t>    struct node *</a:t>
            </a:r>
            <a:r>
              <a:rPr lang="en-US" altLang="en-US" sz="1600" dirty="0" err="1">
                <a:solidFill>
                  <a:srgbClr val="0000CC"/>
                </a:solidFill>
              </a:rPr>
              <a:t>pNew</a:t>
            </a:r>
            <a:r>
              <a:rPr lang="en-US" altLang="en-US" sz="1600" dirty="0">
                <a:solidFill>
                  <a:srgbClr val="0000CC"/>
                </a:solidFill>
              </a:rPr>
              <a:t>;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</a:rPr>
              <a:t>    </a:t>
            </a:r>
            <a:r>
              <a:rPr lang="en-US" altLang="en-US" sz="1600" dirty="0" err="1">
                <a:solidFill>
                  <a:srgbClr val="0000CC"/>
                </a:solidFill>
              </a:rPr>
              <a:t>pNew</a:t>
            </a:r>
            <a:r>
              <a:rPr lang="en-US" altLang="en-US" sz="1600" dirty="0">
                <a:solidFill>
                  <a:srgbClr val="0000CC"/>
                </a:solidFill>
              </a:rPr>
              <a:t> = (struct node *)  malloc(</a:t>
            </a:r>
            <a:r>
              <a:rPr lang="en-US" altLang="en-US" sz="1600" dirty="0" err="1">
                <a:solidFill>
                  <a:srgbClr val="0000CC"/>
                </a:solidFill>
              </a:rPr>
              <a:t>sizeof</a:t>
            </a:r>
            <a:r>
              <a:rPr lang="en-US" altLang="en-US" sz="1600" dirty="0">
                <a:solidFill>
                  <a:srgbClr val="0000CC"/>
                </a:solidFill>
              </a:rPr>
              <a:t>(struct node));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</a:rPr>
              <a:t>    </a:t>
            </a:r>
            <a:r>
              <a:rPr lang="en-US" altLang="en-US" sz="1600" dirty="0" err="1">
                <a:solidFill>
                  <a:srgbClr val="0000CC"/>
                </a:solidFill>
              </a:rPr>
              <a:t>pNew</a:t>
            </a:r>
            <a:r>
              <a:rPr lang="en-US" altLang="en-US" sz="1600" dirty="0">
                <a:solidFill>
                  <a:srgbClr val="0000CC"/>
                </a:solidFill>
              </a:rPr>
              <a:t> -&gt; data = item;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</a:rPr>
              <a:t>    if (</a:t>
            </a:r>
            <a:r>
              <a:rPr lang="en-US" altLang="en-US" sz="1600" dirty="0" err="1">
                <a:solidFill>
                  <a:srgbClr val="0000CC"/>
                </a:solidFill>
              </a:rPr>
              <a:t>pPre</a:t>
            </a:r>
            <a:r>
              <a:rPr lang="en-US" altLang="en-US" sz="1600" dirty="0">
                <a:solidFill>
                  <a:srgbClr val="0000CC"/>
                </a:solidFill>
              </a:rPr>
              <a:t> == NULL){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</a:rPr>
              <a:t>         //add before first logical node or to an empty list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</a:rPr>
              <a:t>	   </a:t>
            </a:r>
            <a:r>
              <a:rPr lang="en-US" altLang="en-US" sz="1600" dirty="0" err="1">
                <a:solidFill>
                  <a:srgbClr val="0000CC"/>
                </a:solidFill>
              </a:rPr>
              <a:t>pNew</a:t>
            </a:r>
            <a:r>
              <a:rPr lang="en-US" altLang="en-US" sz="1600" dirty="0">
                <a:solidFill>
                  <a:srgbClr val="0000CC"/>
                </a:solidFill>
              </a:rPr>
              <a:t> -&gt; next = </a:t>
            </a:r>
            <a:r>
              <a:rPr lang="en-US" altLang="en-US" sz="1600" dirty="0" err="1">
                <a:solidFill>
                  <a:srgbClr val="0000CC"/>
                </a:solidFill>
              </a:rPr>
              <a:t>pHead</a:t>
            </a:r>
            <a:r>
              <a:rPr lang="en-US" altLang="en-US" sz="1600" dirty="0">
                <a:solidFill>
                  <a:srgbClr val="0000CC"/>
                </a:solidFill>
              </a:rPr>
              <a:t>;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</a:rPr>
              <a:t>         </a:t>
            </a:r>
            <a:r>
              <a:rPr lang="en-US" altLang="en-US" sz="1600" dirty="0" err="1">
                <a:solidFill>
                  <a:srgbClr val="0000CC"/>
                </a:solidFill>
              </a:rPr>
              <a:t>pHead</a:t>
            </a:r>
            <a:r>
              <a:rPr lang="en-US" altLang="en-US" sz="1600" dirty="0">
                <a:solidFill>
                  <a:srgbClr val="0000CC"/>
                </a:solidFill>
              </a:rPr>
              <a:t> = </a:t>
            </a:r>
            <a:r>
              <a:rPr lang="en-US" altLang="en-US" sz="1600" dirty="0" err="1">
                <a:solidFill>
                  <a:srgbClr val="0000CC"/>
                </a:solidFill>
              </a:rPr>
              <a:t>pNew</a:t>
            </a:r>
            <a:r>
              <a:rPr lang="en-US" altLang="en-US" sz="1600" dirty="0">
                <a:solidFill>
                  <a:srgbClr val="0000CC"/>
                </a:solidFill>
              </a:rPr>
              <a:t>;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</a:rPr>
              <a:t>    }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</a:rPr>
              <a:t>    else {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</a:rPr>
              <a:t>          //add in the middle or at the end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</a:rPr>
              <a:t>         </a:t>
            </a:r>
            <a:r>
              <a:rPr lang="en-US" altLang="en-US" sz="1600" dirty="0" err="1">
                <a:solidFill>
                  <a:srgbClr val="0000CC"/>
                </a:solidFill>
              </a:rPr>
              <a:t>pNew</a:t>
            </a:r>
            <a:r>
              <a:rPr lang="en-US" altLang="en-US" sz="1600" dirty="0">
                <a:solidFill>
                  <a:srgbClr val="0000CC"/>
                </a:solidFill>
              </a:rPr>
              <a:t> -&gt; next = </a:t>
            </a:r>
            <a:r>
              <a:rPr lang="en-US" altLang="en-US" sz="1600" dirty="0" err="1">
                <a:solidFill>
                  <a:srgbClr val="0000CC"/>
                </a:solidFill>
              </a:rPr>
              <a:t>pPre</a:t>
            </a:r>
            <a:r>
              <a:rPr lang="en-US" altLang="en-US" sz="1600" dirty="0">
                <a:solidFill>
                  <a:srgbClr val="0000CC"/>
                </a:solidFill>
              </a:rPr>
              <a:t> -&gt; next;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</a:rPr>
              <a:t>         </a:t>
            </a:r>
            <a:r>
              <a:rPr lang="en-US" altLang="en-US" sz="1600" dirty="0" err="1">
                <a:solidFill>
                  <a:srgbClr val="0000CC"/>
                </a:solidFill>
              </a:rPr>
              <a:t>pPre</a:t>
            </a:r>
            <a:r>
              <a:rPr lang="en-US" altLang="en-US" sz="1600" dirty="0">
                <a:solidFill>
                  <a:srgbClr val="0000CC"/>
                </a:solidFill>
              </a:rPr>
              <a:t> -&gt; next = </a:t>
            </a:r>
            <a:r>
              <a:rPr lang="en-US" altLang="en-US" sz="1600" dirty="0" err="1">
                <a:solidFill>
                  <a:srgbClr val="0000CC"/>
                </a:solidFill>
              </a:rPr>
              <a:t>pNew</a:t>
            </a:r>
            <a:r>
              <a:rPr lang="en-US" altLang="en-US" sz="1600" dirty="0">
                <a:solidFill>
                  <a:srgbClr val="0000CC"/>
                </a:solidFill>
              </a:rPr>
              <a:t>;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202123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B20041F-D92D-4BF1-AAF8-DFD53A736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>
            <a:normAutofit/>
          </a:bodyPr>
          <a:lstStyle/>
          <a:p>
            <a:r>
              <a:rPr lang="en-US" altLang="en-US" sz="36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Menghapus</a:t>
            </a:r>
            <a:r>
              <a:rPr lang="en-US" altLang="en-US" sz="36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node </a:t>
            </a:r>
            <a:r>
              <a:rPr lang="en-US" altLang="en-US" sz="36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dari</a:t>
            </a:r>
            <a:r>
              <a:rPr lang="en-US" altLang="en-US" sz="36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linked list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F1F3124-51A1-4795-87EA-565D1FD96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334000"/>
          </a:xfrm>
        </p:spPr>
        <p:txBody>
          <a:bodyPr/>
          <a:lstStyle/>
          <a:p>
            <a:pPr algn="just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menghapus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node:</a:t>
            </a:r>
          </a:p>
          <a:p>
            <a:pPr lvl="1" algn="just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>
                <a:solidFill>
                  <a:srgbClr val="0000CC"/>
                </a:solidFill>
              </a:rPr>
              <a:t>Cari node yang </a:t>
            </a:r>
            <a:r>
              <a:rPr lang="en-US" altLang="en-US" dirty="0" err="1">
                <a:solidFill>
                  <a:srgbClr val="0000CC"/>
                </a:solidFill>
              </a:rPr>
              <a:t>akan</a:t>
            </a:r>
            <a:r>
              <a:rPr lang="en-US" altLang="en-US" dirty="0">
                <a:solidFill>
                  <a:srgbClr val="0000CC"/>
                </a:solidFill>
              </a:rPr>
              <a:t> </a:t>
            </a:r>
            <a:r>
              <a:rPr lang="en-US" altLang="en-US" dirty="0" err="1">
                <a:solidFill>
                  <a:srgbClr val="0000CC"/>
                </a:solidFill>
              </a:rPr>
              <a:t>dihapus</a:t>
            </a:r>
            <a:r>
              <a:rPr lang="en-US" altLang="en-US" dirty="0">
                <a:solidFill>
                  <a:srgbClr val="0000CC"/>
                </a:solidFill>
              </a:rPr>
              <a:t> (</a:t>
            </a:r>
            <a:r>
              <a:rPr lang="en-US" altLang="en-US" dirty="0" err="1">
                <a:solidFill>
                  <a:srgbClr val="0000CC"/>
                </a:solidFill>
              </a:rPr>
              <a:t>pCur</a:t>
            </a:r>
            <a:r>
              <a:rPr lang="en-US" altLang="en-US" dirty="0">
                <a:solidFill>
                  <a:srgbClr val="0000CC"/>
                </a:solidFill>
              </a:rPr>
              <a:t>) dan node </a:t>
            </a:r>
            <a:r>
              <a:rPr lang="en-US" altLang="en-US" dirty="0" err="1">
                <a:solidFill>
                  <a:srgbClr val="0000CC"/>
                </a:solidFill>
              </a:rPr>
              <a:t>pendahulunya</a:t>
            </a:r>
            <a:r>
              <a:rPr lang="en-US" altLang="en-US" dirty="0">
                <a:solidFill>
                  <a:srgbClr val="0000CC"/>
                </a:solidFill>
              </a:rPr>
              <a:t> (</a:t>
            </a:r>
            <a:r>
              <a:rPr lang="en-US" altLang="en-US" dirty="0" err="1">
                <a:solidFill>
                  <a:srgbClr val="0000CC"/>
                </a:solidFill>
              </a:rPr>
              <a:t>pPre</a:t>
            </a:r>
            <a:r>
              <a:rPr lang="en-US" altLang="en-US" dirty="0">
                <a:solidFill>
                  <a:srgbClr val="0000CC"/>
                </a:solidFill>
              </a:rPr>
              <a:t>).</a:t>
            </a:r>
          </a:p>
          <a:p>
            <a:pPr lvl="1" algn="just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 err="1">
                <a:solidFill>
                  <a:srgbClr val="0000CC"/>
                </a:solidFill>
              </a:rPr>
              <a:t>Ubah</a:t>
            </a:r>
            <a:r>
              <a:rPr lang="en-US" altLang="en-US" dirty="0">
                <a:solidFill>
                  <a:srgbClr val="0000CC"/>
                </a:solidFill>
              </a:rPr>
              <a:t> </a:t>
            </a:r>
            <a:r>
              <a:rPr lang="en-US" altLang="en-US" dirty="0" err="1">
                <a:solidFill>
                  <a:srgbClr val="0000CC"/>
                </a:solidFill>
              </a:rPr>
              <a:t>pPre</a:t>
            </a:r>
            <a:r>
              <a:rPr lang="en-US" altLang="en-US" dirty="0">
                <a:solidFill>
                  <a:srgbClr val="0000CC"/>
                </a:solidFill>
              </a:rPr>
              <a:t>-&gt;next agar </a:t>
            </a:r>
            <a:r>
              <a:rPr lang="en-US" altLang="en-US" dirty="0" err="1">
                <a:solidFill>
                  <a:srgbClr val="0000CC"/>
                </a:solidFill>
              </a:rPr>
              <a:t>menunjuk</a:t>
            </a:r>
            <a:r>
              <a:rPr lang="en-US" altLang="en-US" dirty="0">
                <a:solidFill>
                  <a:srgbClr val="0000CC"/>
                </a:solidFill>
              </a:rPr>
              <a:t> </a:t>
            </a:r>
            <a:r>
              <a:rPr lang="en-US" altLang="en-US" dirty="0" err="1">
                <a:solidFill>
                  <a:srgbClr val="0000CC"/>
                </a:solidFill>
              </a:rPr>
              <a:t>pCur</a:t>
            </a:r>
            <a:r>
              <a:rPr lang="en-US" altLang="en-US" dirty="0">
                <a:solidFill>
                  <a:srgbClr val="0000CC"/>
                </a:solidFill>
              </a:rPr>
              <a:t>-&gt;next.</a:t>
            </a:r>
          </a:p>
          <a:p>
            <a:pPr lvl="1" algn="just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 err="1">
                <a:solidFill>
                  <a:srgbClr val="0000CC"/>
                </a:solidFill>
              </a:rPr>
              <a:t>Hapus</a:t>
            </a:r>
            <a:r>
              <a:rPr lang="en-US" altLang="en-US" dirty="0">
                <a:solidFill>
                  <a:srgbClr val="0000CC"/>
                </a:solidFill>
              </a:rPr>
              <a:t> </a:t>
            </a:r>
            <a:r>
              <a:rPr lang="en-US" altLang="en-US" dirty="0" err="1">
                <a:solidFill>
                  <a:srgbClr val="0000CC"/>
                </a:solidFill>
              </a:rPr>
              <a:t>pCur</a:t>
            </a:r>
            <a:r>
              <a:rPr lang="en-US" altLang="en-US" dirty="0">
                <a:solidFill>
                  <a:srgbClr val="0000CC"/>
                </a:solidFill>
              </a:rPr>
              <a:t> </a:t>
            </a:r>
            <a:r>
              <a:rPr lang="en-US" altLang="en-US" dirty="0" err="1">
                <a:solidFill>
                  <a:srgbClr val="0000CC"/>
                </a:solidFill>
              </a:rPr>
              <a:t>menggunakan</a:t>
            </a:r>
            <a:r>
              <a:rPr lang="en-US" altLang="en-US" dirty="0">
                <a:solidFill>
                  <a:srgbClr val="0000CC"/>
                </a:solidFill>
              </a:rPr>
              <a:t> </a:t>
            </a:r>
            <a:r>
              <a:rPr lang="en-US" altLang="en-US" dirty="0" err="1">
                <a:solidFill>
                  <a:srgbClr val="0000CC"/>
                </a:solidFill>
              </a:rPr>
              <a:t>fungsi</a:t>
            </a:r>
            <a:r>
              <a:rPr lang="en-US" altLang="en-US" dirty="0">
                <a:solidFill>
                  <a:srgbClr val="0000CC"/>
                </a:solidFill>
              </a:rPr>
              <a:t> free</a:t>
            </a:r>
          </a:p>
          <a:p>
            <a:pPr algn="just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49109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04DFC1E-2FA3-4C3D-BD64-7A844359A5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5300" y="257175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en-US" sz="32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Menghapus</a:t>
            </a:r>
            <a:r>
              <a:rPr lang="en-US" altLang="en-US" sz="32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node </a:t>
            </a:r>
            <a:r>
              <a:rPr lang="en-US" altLang="en-US" sz="32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pertama</a:t>
            </a:r>
            <a:r>
              <a:rPr lang="en-US" altLang="en-US" sz="32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en-US" sz="32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dari</a:t>
            </a:r>
            <a:r>
              <a:rPr lang="en-US" altLang="en-US" sz="32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linked list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B80F383-F8DF-456B-84DC-D3D22E652C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305800" cy="53340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en-US" sz="2000"/>
              <a:t>Before:						Code:</a:t>
            </a:r>
          </a:p>
          <a:p>
            <a:pPr algn="just">
              <a:buFontTx/>
              <a:buNone/>
            </a:pPr>
            <a:r>
              <a:rPr lang="en-US" altLang="en-US" sz="2000"/>
              <a:t>						             </a:t>
            </a:r>
            <a:r>
              <a:rPr lang="en-US" altLang="en-US" sz="1800">
                <a:solidFill>
                  <a:srgbClr val="0000CC"/>
                </a:solidFill>
              </a:rPr>
              <a:t>pHead = pCur -&gt; next;</a:t>
            </a:r>
          </a:p>
          <a:p>
            <a:pPr algn="just">
              <a:buFontTx/>
              <a:buNone/>
            </a:pPr>
            <a:r>
              <a:rPr lang="en-US" altLang="en-US" sz="1800">
                <a:solidFill>
                  <a:srgbClr val="0000CC"/>
                </a:solidFill>
              </a:rPr>
              <a:t>						              free(pCur);</a:t>
            </a:r>
          </a:p>
          <a:p>
            <a:pPr algn="just">
              <a:buFontTx/>
              <a:buNone/>
            </a:pPr>
            <a:endParaRPr lang="en-US" altLang="en-US" sz="1800">
              <a:solidFill>
                <a:srgbClr val="0000CC"/>
              </a:solidFill>
            </a:endParaRPr>
          </a:p>
          <a:p>
            <a:pPr algn="just">
              <a:buFontTx/>
              <a:buNone/>
            </a:pPr>
            <a:endParaRPr lang="en-US" altLang="en-US" sz="2000"/>
          </a:p>
          <a:p>
            <a:pPr algn="just">
              <a:buFontTx/>
              <a:buNone/>
            </a:pPr>
            <a:endParaRPr lang="en-US" altLang="en-US" sz="2000"/>
          </a:p>
          <a:p>
            <a:pPr algn="just">
              <a:buFontTx/>
              <a:buNone/>
            </a:pPr>
            <a:endParaRPr lang="en-US" altLang="en-US" sz="2000"/>
          </a:p>
          <a:p>
            <a:pPr algn="just">
              <a:buFontTx/>
              <a:buNone/>
            </a:pPr>
            <a:r>
              <a:rPr lang="en-US" altLang="en-US" sz="2000"/>
              <a:t>After:</a:t>
            </a:r>
          </a:p>
          <a:p>
            <a:pPr algn="just">
              <a:buFontTx/>
              <a:buNone/>
            </a:pPr>
            <a:endParaRPr lang="en-US" altLang="en-US" sz="2000"/>
          </a:p>
        </p:txBody>
      </p:sp>
      <p:grpSp>
        <p:nvGrpSpPr>
          <p:cNvPr id="23576" name="Group 24">
            <a:extLst>
              <a:ext uri="{FF2B5EF4-FFF2-40B4-BE49-F238E27FC236}">
                <a16:creationId xmlns:a16="http://schemas.microsoft.com/office/drawing/2014/main" id="{DBD23137-F0D0-4788-90F8-55F29052C5A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905000"/>
            <a:ext cx="5448300" cy="1063625"/>
            <a:chOff x="792" y="1224"/>
            <a:chExt cx="3432" cy="670"/>
          </a:xfrm>
        </p:grpSpPr>
        <p:sp>
          <p:nvSpPr>
            <p:cNvPr id="23557" name="Rectangle 5">
              <a:extLst>
                <a:ext uri="{FF2B5EF4-FFF2-40B4-BE49-F238E27FC236}">
                  <a16:creationId xmlns:a16="http://schemas.microsoft.com/office/drawing/2014/main" id="{72ACE9A1-B9AE-4AFE-89F2-D68B2B8DE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" y="1678"/>
              <a:ext cx="216" cy="21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58" name="Rectangle 6">
              <a:extLst>
                <a:ext uri="{FF2B5EF4-FFF2-40B4-BE49-F238E27FC236}">
                  <a16:creationId xmlns:a16="http://schemas.microsoft.com/office/drawing/2014/main" id="{FD479D39-FDCB-45D9-A7E0-9283A6D74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" y="1246"/>
              <a:ext cx="216" cy="21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59" name="Line 7">
              <a:extLst>
                <a:ext uri="{FF2B5EF4-FFF2-40B4-BE49-F238E27FC236}">
                  <a16:creationId xmlns:a16="http://schemas.microsoft.com/office/drawing/2014/main" id="{9FC98285-F58C-4944-AB6B-68DA9C8C16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" y="1678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0" name="Line 8">
              <a:extLst>
                <a:ext uri="{FF2B5EF4-FFF2-40B4-BE49-F238E27FC236}">
                  <a16:creationId xmlns:a16="http://schemas.microsoft.com/office/drawing/2014/main" id="{FC31ED59-B5D8-485A-92A2-00FFB2FC1D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68" y="1678"/>
              <a:ext cx="216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1" name="Text Box 9">
              <a:extLst>
                <a:ext uri="{FF2B5EF4-FFF2-40B4-BE49-F238E27FC236}">
                  <a16:creationId xmlns:a16="http://schemas.microsoft.com/office/drawing/2014/main" id="{B8868E68-030E-4C28-B022-CD7639840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" y="1246"/>
              <a:ext cx="50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r>
                <a:rPr lang="en-US" altLang="en-US" sz="1400" b="1">
                  <a:latin typeface="Arial" panose="020B0604020202020204" pitchFamily="34" charset="0"/>
                </a:rPr>
                <a:t>pHead</a:t>
              </a:r>
            </a:p>
          </p:txBody>
        </p:sp>
        <p:sp>
          <p:nvSpPr>
            <p:cNvPr id="23562" name="Text Box 10">
              <a:extLst>
                <a:ext uri="{FF2B5EF4-FFF2-40B4-BE49-F238E27FC236}">
                  <a16:creationId xmlns:a16="http://schemas.microsoft.com/office/drawing/2014/main" id="{D35E9E45-9596-4636-9B5F-5AD36968AF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" y="1678"/>
              <a:ext cx="50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r>
                <a:rPr lang="en-US" altLang="en-US" sz="1400" b="1">
                  <a:latin typeface="Arial" panose="020B0604020202020204" pitchFamily="34" charset="0"/>
                </a:rPr>
                <a:t>pPre</a:t>
              </a:r>
            </a:p>
          </p:txBody>
        </p:sp>
        <p:sp>
          <p:nvSpPr>
            <p:cNvPr id="23563" name="Rectangle 11">
              <a:extLst>
                <a:ext uri="{FF2B5EF4-FFF2-40B4-BE49-F238E27FC236}">
                  <a16:creationId xmlns:a16="http://schemas.microsoft.com/office/drawing/2014/main" id="{9B11E64A-CC86-4ED4-808B-26DE2D48F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2" y="1224"/>
              <a:ext cx="720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4" name="Rectangle 12">
              <a:extLst>
                <a:ext uri="{FF2B5EF4-FFF2-40B4-BE49-F238E27FC236}">
                  <a16:creationId xmlns:a16="http://schemas.microsoft.com/office/drawing/2014/main" id="{3F46BC09-65B1-4941-90A2-B945A66B5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" y="1224"/>
              <a:ext cx="720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5" name="Line 13">
              <a:extLst>
                <a:ext uri="{FF2B5EF4-FFF2-40B4-BE49-F238E27FC236}">
                  <a16:creationId xmlns:a16="http://schemas.microsoft.com/office/drawing/2014/main" id="{23627D44-79C3-492E-A8C7-31E6B3DF15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22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6" name="Line 14">
              <a:extLst>
                <a:ext uri="{FF2B5EF4-FFF2-40B4-BE49-F238E27FC236}">
                  <a16:creationId xmlns:a16="http://schemas.microsoft.com/office/drawing/2014/main" id="{10422852-BA90-4F11-AF3A-43A86B313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22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7" name="Line 15">
              <a:extLst>
                <a:ext uri="{FF2B5EF4-FFF2-40B4-BE49-F238E27FC236}">
                  <a16:creationId xmlns:a16="http://schemas.microsoft.com/office/drawing/2014/main" id="{F94FB336-8028-4423-A47B-8678A21A8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368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8" name="Line 16">
              <a:extLst>
                <a:ext uri="{FF2B5EF4-FFF2-40B4-BE49-F238E27FC236}">
                  <a16:creationId xmlns:a16="http://schemas.microsoft.com/office/drawing/2014/main" id="{3629193E-E67C-474C-A45E-CB3A972C7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368"/>
              <a:ext cx="2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9" name="Line 17">
              <a:extLst>
                <a:ext uri="{FF2B5EF4-FFF2-40B4-BE49-F238E27FC236}">
                  <a16:creationId xmlns:a16="http://schemas.microsoft.com/office/drawing/2014/main" id="{B430B240-012D-4AB5-85D0-77F539360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8" y="1368"/>
              <a:ext cx="2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Line 18">
              <a:extLst>
                <a:ext uri="{FF2B5EF4-FFF2-40B4-BE49-F238E27FC236}">
                  <a16:creationId xmlns:a16="http://schemas.microsoft.com/office/drawing/2014/main" id="{D9816313-1522-4C99-8784-FC63ABBD3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368"/>
              <a:ext cx="5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Text Box 19">
              <a:extLst>
                <a:ext uri="{FF2B5EF4-FFF2-40B4-BE49-F238E27FC236}">
                  <a16:creationId xmlns:a16="http://schemas.microsoft.com/office/drawing/2014/main" id="{13827019-0D03-43CE-8590-29A6E15C0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296"/>
              <a:ext cx="360" cy="2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r>
                <a:rPr lang="en-US" altLang="en-US" sz="1400" b="1">
                  <a:latin typeface="Arial" panose="020B0604020202020204" pitchFamily="34" charset="0"/>
                </a:rPr>
                <a:t>75</a:t>
              </a:r>
            </a:p>
          </p:txBody>
        </p:sp>
        <p:sp>
          <p:nvSpPr>
            <p:cNvPr id="23572" name="Text Box 20">
              <a:extLst>
                <a:ext uri="{FF2B5EF4-FFF2-40B4-BE49-F238E27FC236}">
                  <a16:creationId xmlns:a16="http://schemas.microsoft.com/office/drawing/2014/main" id="{7FEB7EE7-A573-423D-9A69-C651CCF60F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296"/>
              <a:ext cx="360" cy="2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r>
                <a:rPr lang="en-US" altLang="en-US" sz="1400" b="1">
                  <a:latin typeface="Arial" panose="020B0604020202020204" pitchFamily="34" charset="0"/>
                </a:rPr>
                <a:t>124</a:t>
              </a:r>
            </a:p>
          </p:txBody>
        </p:sp>
        <p:sp>
          <p:nvSpPr>
            <p:cNvPr id="23573" name="Rectangle 21">
              <a:extLst>
                <a:ext uri="{FF2B5EF4-FFF2-40B4-BE49-F238E27FC236}">
                  <a16:creationId xmlns:a16="http://schemas.microsoft.com/office/drawing/2014/main" id="{C41ABF6D-2BCD-4004-AC74-C740459C0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2" y="1656"/>
              <a:ext cx="216" cy="216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Text Box 22">
              <a:extLst>
                <a:ext uri="{FF2B5EF4-FFF2-40B4-BE49-F238E27FC236}">
                  <a16:creationId xmlns:a16="http://schemas.microsoft.com/office/drawing/2014/main" id="{0A3CCCF1-722A-4436-8816-27AE2BD3A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656"/>
              <a:ext cx="50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r>
                <a:rPr lang="en-US" altLang="en-US" sz="1400" b="1">
                  <a:latin typeface="Arial" panose="020B0604020202020204" pitchFamily="34" charset="0"/>
                </a:rPr>
                <a:t>pCur</a:t>
              </a:r>
            </a:p>
          </p:txBody>
        </p:sp>
        <p:sp>
          <p:nvSpPr>
            <p:cNvPr id="23575" name="Line 23">
              <a:extLst>
                <a:ext uri="{FF2B5EF4-FFF2-40B4-BE49-F238E27FC236}">
                  <a16:creationId xmlns:a16="http://schemas.microsoft.com/office/drawing/2014/main" id="{E5C86A31-7B61-48D8-947C-875DAAE173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88" y="1512"/>
              <a:ext cx="288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77" name="Rectangle 25">
            <a:extLst>
              <a:ext uri="{FF2B5EF4-FFF2-40B4-BE49-F238E27FC236}">
                <a16:creationId xmlns:a16="http://schemas.microsoft.com/office/drawing/2014/main" id="{4E53DBD9-DCF5-4F72-BFDE-8D0ED01BF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990600"/>
            <a:ext cx="2819400" cy="1295400"/>
          </a:xfrm>
          <a:prstGeom prst="rect">
            <a:avLst/>
          </a:prstGeom>
          <a:noFill/>
          <a:ln w="1905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9" name="Rectangle 27">
            <a:extLst>
              <a:ext uri="{FF2B5EF4-FFF2-40B4-BE49-F238E27FC236}">
                <a16:creationId xmlns:a16="http://schemas.microsoft.com/office/drawing/2014/main" id="{8F8D948B-1A66-4CD3-846E-162AD0675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121275"/>
            <a:ext cx="342900" cy="3429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0" name="Rectangle 28">
            <a:extLst>
              <a:ext uri="{FF2B5EF4-FFF2-40B4-BE49-F238E27FC236}">
                <a16:creationId xmlns:a16="http://schemas.microsoft.com/office/drawing/2014/main" id="{C3190B51-8C64-4BDC-A0FB-418BBAE4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435475"/>
            <a:ext cx="342900" cy="3429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1" name="Line 29">
            <a:extLst>
              <a:ext uri="{FF2B5EF4-FFF2-40B4-BE49-F238E27FC236}">
                <a16:creationId xmlns:a16="http://schemas.microsoft.com/office/drawing/2014/main" id="{1C9BF0C6-A402-437A-95AF-180EFD7736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121275"/>
            <a:ext cx="34290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2" name="Line 30">
            <a:extLst>
              <a:ext uri="{FF2B5EF4-FFF2-40B4-BE49-F238E27FC236}">
                <a16:creationId xmlns:a16="http://schemas.microsoft.com/office/drawing/2014/main" id="{C88B045A-B220-40DF-AB06-E7D59C1F1D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5121275"/>
            <a:ext cx="34290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3" name="Text Box 31">
            <a:extLst>
              <a:ext uri="{FF2B5EF4-FFF2-40B4-BE49-F238E27FC236}">
                <a16:creationId xmlns:a16="http://schemas.microsoft.com/office/drawing/2014/main" id="{EC1B07ED-2696-4A8C-A145-E27AAFB65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435475"/>
            <a:ext cx="8001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r>
              <a:rPr lang="en-US" altLang="en-US" sz="1400" b="1">
                <a:latin typeface="Courier New" panose="02070309020205020404" pitchFamily="49" charset="0"/>
              </a:rPr>
              <a:t>pHead</a:t>
            </a:r>
          </a:p>
        </p:txBody>
      </p:sp>
      <p:sp>
        <p:nvSpPr>
          <p:cNvPr id="23584" name="Text Box 32">
            <a:extLst>
              <a:ext uri="{FF2B5EF4-FFF2-40B4-BE49-F238E27FC236}">
                <a16:creationId xmlns:a16="http://schemas.microsoft.com/office/drawing/2014/main" id="{E62E0FC1-8A1D-4770-831D-FBC192538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121275"/>
            <a:ext cx="8001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r>
              <a:rPr lang="en-US" altLang="en-US" sz="1400" b="1">
                <a:latin typeface="Courier New" panose="02070309020205020404" pitchFamily="49" charset="0"/>
              </a:rPr>
              <a:t>pPre</a:t>
            </a:r>
          </a:p>
        </p:txBody>
      </p:sp>
      <p:sp>
        <p:nvSpPr>
          <p:cNvPr id="23585" name="Rectangle 33">
            <a:extLst>
              <a:ext uri="{FF2B5EF4-FFF2-40B4-BE49-F238E27FC236}">
                <a16:creationId xmlns:a16="http://schemas.microsoft.com/office/drawing/2014/main" id="{771C039D-FF66-4220-B9B2-FB4C789D5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400550"/>
            <a:ext cx="1295400" cy="4572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6" name="Rectangle 34">
            <a:extLst>
              <a:ext uri="{FF2B5EF4-FFF2-40B4-BE49-F238E27FC236}">
                <a16:creationId xmlns:a16="http://schemas.microsoft.com/office/drawing/2014/main" id="{BC387D57-E8DB-42C6-9122-5BF987D81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400550"/>
            <a:ext cx="1143000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7" name="Line 35">
            <a:extLst>
              <a:ext uri="{FF2B5EF4-FFF2-40B4-BE49-F238E27FC236}">
                <a16:creationId xmlns:a16="http://schemas.microsoft.com/office/drawing/2014/main" id="{CB522B3E-1AB5-463B-BA65-F8830ED6E2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419600"/>
            <a:ext cx="0" cy="457200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8" name="Line 36">
            <a:extLst>
              <a:ext uri="{FF2B5EF4-FFF2-40B4-BE49-F238E27FC236}">
                <a16:creationId xmlns:a16="http://schemas.microsoft.com/office/drawing/2014/main" id="{B708F20E-7337-4CE9-84AE-144B39FE94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3100" y="440055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9" name="Line 37">
            <a:extLst>
              <a:ext uri="{FF2B5EF4-FFF2-40B4-BE49-F238E27FC236}">
                <a16:creationId xmlns:a16="http://schemas.microsoft.com/office/drawing/2014/main" id="{BD5605AC-BDB9-4AB2-A396-B2DAD528C2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0" y="4629150"/>
            <a:ext cx="571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0" name="Line 38">
            <a:extLst>
              <a:ext uri="{FF2B5EF4-FFF2-40B4-BE49-F238E27FC236}">
                <a16:creationId xmlns:a16="http://schemas.microsoft.com/office/drawing/2014/main" id="{FCC4E3AE-35E5-4C06-A438-66FB8C8BAF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1700" y="4629150"/>
            <a:ext cx="3429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1" name="Line 39">
            <a:extLst>
              <a:ext uri="{FF2B5EF4-FFF2-40B4-BE49-F238E27FC236}">
                <a16:creationId xmlns:a16="http://schemas.microsoft.com/office/drawing/2014/main" id="{63FBDAA3-3F96-49BE-900D-CD157EFFC5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629150"/>
            <a:ext cx="342900" cy="0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2" name="Text Box 40">
            <a:extLst>
              <a:ext uri="{FF2B5EF4-FFF2-40B4-BE49-F238E27FC236}">
                <a16:creationId xmlns:a16="http://schemas.microsoft.com/office/drawing/2014/main" id="{07489FAA-DE36-420E-BCE2-87C322D4C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495800"/>
            <a:ext cx="800100" cy="3429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0" hangingPunct="0"/>
            <a:r>
              <a:rPr lang="en-US" altLang="en-US" sz="1200" b="1"/>
              <a:t>Recycled</a:t>
            </a:r>
          </a:p>
        </p:txBody>
      </p:sp>
      <p:sp>
        <p:nvSpPr>
          <p:cNvPr id="23593" name="Text Box 41">
            <a:extLst>
              <a:ext uri="{FF2B5EF4-FFF2-40B4-BE49-F238E27FC236}">
                <a16:creationId xmlns:a16="http://schemas.microsoft.com/office/drawing/2014/main" id="{FAB999D8-753D-414F-B2B2-B25F81835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300" y="4514850"/>
            <a:ext cx="571500" cy="3429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0" hangingPunct="0"/>
            <a:r>
              <a:rPr lang="en-US" altLang="en-US" sz="1400" b="1"/>
              <a:t>124</a:t>
            </a:r>
          </a:p>
        </p:txBody>
      </p:sp>
      <p:sp>
        <p:nvSpPr>
          <p:cNvPr id="23594" name="Rectangle 42">
            <a:extLst>
              <a:ext uri="{FF2B5EF4-FFF2-40B4-BE49-F238E27FC236}">
                <a16:creationId xmlns:a16="http://schemas.microsoft.com/office/drawing/2014/main" id="{BA8BAB3D-2DD6-44FA-82D2-C123550D2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086350"/>
            <a:ext cx="342900" cy="342900"/>
          </a:xfrm>
          <a:prstGeom prst="rect">
            <a:avLst/>
          </a:prstGeom>
          <a:solidFill>
            <a:srgbClr val="66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95" name="Text Box 43">
            <a:extLst>
              <a:ext uri="{FF2B5EF4-FFF2-40B4-BE49-F238E27FC236}">
                <a16:creationId xmlns:a16="http://schemas.microsoft.com/office/drawing/2014/main" id="{38F408C7-00CD-41BA-9661-1A4843218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700" y="5086350"/>
            <a:ext cx="8001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r>
              <a:rPr lang="en-US" altLang="en-US" sz="1400" b="1">
                <a:latin typeface="Courier New" panose="02070309020205020404" pitchFamily="49" charset="0"/>
              </a:rPr>
              <a:t>pCur</a:t>
            </a:r>
          </a:p>
        </p:txBody>
      </p:sp>
      <p:sp>
        <p:nvSpPr>
          <p:cNvPr id="23596" name="Line 44">
            <a:extLst>
              <a:ext uri="{FF2B5EF4-FFF2-40B4-BE49-F238E27FC236}">
                <a16:creationId xmlns:a16="http://schemas.microsoft.com/office/drawing/2014/main" id="{9B78AF3B-730D-4DAD-A9AB-2A151E4EF5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05200" y="4857750"/>
            <a:ext cx="4572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7" name="Freeform 45">
            <a:extLst>
              <a:ext uri="{FF2B5EF4-FFF2-40B4-BE49-F238E27FC236}">
                <a16:creationId xmlns:a16="http://schemas.microsoft.com/office/drawing/2014/main" id="{472DF115-293E-4CF3-9E6D-DEBA80843BCD}"/>
              </a:ext>
            </a:extLst>
          </p:cNvPr>
          <p:cNvSpPr>
            <a:spLocks/>
          </p:cNvSpPr>
          <p:nvPr/>
        </p:nvSpPr>
        <p:spPr bwMode="auto">
          <a:xfrm>
            <a:off x="2476500" y="4038600"/>
            <a:ext cx="2514600" cy="590550"/>
          </a:xfrm>
          <a:custGeom>
            <a:avLst/>
            <a:gdLst>
              <a:gd name="T0" fmla="*/ 0 w 3960"/>
              <a:gd name="T1" fmla="*/ 930 h 930"/>
              <a:gd name="T2" fmla="*/ 2340 w 3960"/>
              <a:gd name="T3" fmla="*/ 30 h 930"/>
              <a:gd name="T4" fmla="*/ 3960 w 3960"/>
              <a:gd name="T5" fmla="*/ 750 h 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60" h="930">
                <a:moveTo>
                  <a:pt x="0" y="930"/>
                </a:moveTo>
                <a:cubicBezTo>
                  <a:pt x="840" y="495"/>
                  <a:pt x="1680" y="60"/>
                  <a:pt x="2340" y="30"/>
                </a:cubicBezTo>
                <a:cubicBezTo>
                  <a:pt x="3000" y="0"/>
                  <a:pt x="3480" y="375"/>
                  <a:pt x="3960" y="75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9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3D2C7DA-04D0-4393-AE08-2005CADB54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en-US" sz="28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Menghapus</a:t>
            </a:r>
            <a:r>
              <a:rPr lang="en-US" altLang="en-US" sz="28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node </a:t>
            </a:r>
            <a:r>
              <a:rPr lang="en-US" altLang="en-US" sz="28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dari</a:t>
            </a:r>
            <a:r>
              <a:rPr lang="en-US" altLang="en-US" sz="28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linked list – </a:t>
            </a:r>
            <a:r>
              <a:rPr lang="en-US" altLang="en-US" sz="28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kasus</a:t>
            </a:r>
            <a:r>
              <a:rPr lang="en-US" altLang="en-US" sz="28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en-US" sz="28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umum</a:t>
            </a:r>
            <a:endParaRPr lang="en-US" altLang="en-US" sz="2800" dirty="0">
              <a:solidFill>
                <a:schemeClr val="accent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D4601F46-16A9-45C7-9275-698A862FC3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305800" cy="53340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en-US" sz="2000" b="1"/>
              <a:t>Before:</a:t>
            </a:r>
            <a:r>
              <a:rPr lang="en-US" altLang="en-US" sz="2000"/>
              <a:t>						Code:</a:t>
            </a:r>
          </a:p>
          <a:p>
            <a:pPr algn="just">
              <a:buFontTx/>
              <a:buNone/>
            </a:pPr>
            <a:r>
              <a:rPr lang="en-US" altLang="en-US" sz="2000"/>
              <a:t>						         </a:t>
            </a:r>
            <a:r>
              <a:rPr lang="en-US" altLang="en-US" sz="1800">
                <a:solidFill>
                  <a:srgbClr val="0000CC"/>
                </a:solidFill>
              </a:rPr>
              <a:t>pPre -&gt; next = pCur -&gt; next;</a:t>
            </a:r>
          </a:p>
          <a:p>
            <a:pPr algn="just">
              <a:buFontTx/>
              <a:buNone/>
            </a:pPr>
            <a:r>
              <a:rPr lang="en-US" altLang="en-US" sz="1800">
                <a:solidFill>
                  <a:srgbClr val="0000CC"/>
                </a:solidFill>
              </a:rPr>
              <a:t>						          free(pCur);</a:t>
            </a:r>
          </a:p>
          <a:p>
            <a:pPr algn="just">
              <a:buFontTx/>
              <a:buNone/>
            </a:pPr>
            <a:endParaRPr lang="en-US" altLang="en-US" sz="1800">
              <a:solidFill>
                <a:srgbClr val="0000CC"/>
              </a:solidFill>
            </a:endParaRPr>
          </a:p>
          <a:p>
            <a:pPr algn="just">
              <a:buFontTx/>
              <a:buNone/>
            </a:pPr>
            <a:endParaRPr lang="en-US" altLang="en-US" sz="2000"/>
          </a:p>
          <a:p>
            <a:pPr algn="just">
              <a:buFontTx/>
              <a:buNone/>
            </a:pPr>
            <a:endParaRPr lang="en-US" altLang="en-US" sz="2000"/>
          </a:p>
          <a:p>
            <a:pPr algn="just">
              <a:buFontTx/>
              <a:buNone/>
            </a:pPr>
            <a:endParaRPr lang="en-US" altLang="en-US" sz="2000"/>
          </a:p>
          <a:p>
            <a:pPr algn="just">
              <a:buFontTx/>
              <a:buNone/>
            </a:pPr>
            <a:r>
              <a:rPr lang="en-US" altLang="en-US" sz="2000" b="1"/>
              <a:t>After:</a:t>
            </a:r>
          </a:p>
          <a:p>
            <a:pPr algn="just">
              <a:buFontTx/>
              <a:buNone/>
            </a:pPr>
            <a:endParaRPr lang="en-US" altLang="en-US" sz="2000" b="1"/>
          </a:p>
        </p:txBody>
      </p:sp>
      <p:sp>
        <p:nvSpPr>
          <p:cNvPr id="24600" name="Rectangle 24">
            <a:extLst>
              <a:ext uri="{FF2B5EF4-FFF2-40B4-BE49-F238E27FC236}">
                <a16:creationId xmlns:a16="http://schemas.microsoft.com/office/drawing/2014/main" id="{B18A45B9-F303-49F8-A4D5-84CDBF4CD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990600"/>
            <a:ext cx="2971800" cy="1295400"/>
          </a:xfrm>
          <a:prstGeom prst="rect">
            <a:avLst/>
          </a:prstGeom>
          <a:noFill/>
          <a:ln w="1905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642" name="Group 66">
            <a:extLst>
              <a:ext uri="{FF2B5EF4-FFF2-40B4-BE49-F238E27FC236}">
                <a16:creationId xmlns:a16="http://schemas.microsoft.com/office/drawing/2014/main" id="{56BA58C6-FB48-4FB1-8CE1-0ACA93A9A7FF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600200"/>
            <a:ext cx="5600700" cy="1406525"/>
            <a:chOff x="240" y="1056"/>
            <a:chExt cx="3528" cy="886"/>
          </a:xfrm>
        </p:grpSpPr>
        <p:sp>
          <p:nvSpPr>
            <p:cNvPr id="24621" name="Line 45">
              <a:extLst>
                <a:ext uri="{FF2B5EF4-FFF2-40B4-BE49-F238E27FC236}">
                  <a16:creationId xmlns:a16="http://schemas.microsoft.com/office/drawing/2014/main" id="{20E7EB5C-4502-42C2-B08E-C886DAD76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200"/>
              <a:ext cx="2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Text Box 46">
              <a:extLst>
                <a:ext uri="{FF2B5EF4-FFF2-40B4-BE49-F238E27FC236}">
                  <a16:creationId xmlns:a16="http://schemas.microsoft.com/office/drawing/2014/main" id="{F701656D-04FA-4C06-A754-CD2D0BBA1C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" y="1128"/>
              <a:ext cx="360" cy="2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r>
                <a:rPr lang="en-US" altLang="en-US" sz="1400" b="1">
                  <a:latin typeface="Arial" panose="020B0604020202020204" pitchFamily="34" charset="0"/>
                </a:rPr>
                <a:t>75</a:t>
              </a:r>
            </a:p>
          </p:txBody>
        </p:sp>
        <p:sp>
          <p:nvSpPr>
            <p:cNvPr id="24623" name="Text Box 47">
              <a:extLst>
                <a:ext uri="{FF2B5EF4-FFF2-40B4-BE49-F238E27FC236}">
                  <a16:creationId xmlns:a16="http://schemas.microsoft.com/office/drawing/2014/main" id="{DF465AC0-0BB2-4CC7-AD0F-6D351C5F4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6" y="1128"/>
              <a:ext cx="360" cy="2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r>
                <a:rPr lang="en-US" altLang="en-US" sz="1400" b="1">
                  <a:latin typeface="Arial" panose="020B0604020202020204" pitchFamily="34" charset="0"/>
                </a:rPr>
                <a:t>124</a:t>
              </a:r>
            </a:p>
          </p:txBody>
        </p:sp>
        <p:sp>
          <p:nvSpPr>
            <p:cNvPr id="24624" name="Rectangle 48">
              <a:extLst>
                <a:ext uri="{FF2B5EF4-FFF2-40B4-BE49-F238E27FC236}">
                  <a16:creationId xmlns:a16="http://schemas.microsoft.com/office/drawing/2014/main" id="{9E6686D3-C997-4289-91A2-8A5EED023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" y="1056"/>
              <a:ext cx="720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5" name="Rectangle 49">
              <a:extLst>
                <a:ext uri="{FF2B5EF4-FFF2-40B4-BE49-F238E27FC236}">
                  <a16:creationId xmlns:a16="http://schemas.microsoft.com/office/drawing/2014/main" id="{A7CEEE51-5AA4-4E9D-B3D8-3253E5196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056"/>
              <a:ext cx="720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6" name="Rectangle 50">
              <a:extLst>
                <a:ext uri="{FF2B5EF4-FFF2-40B4-BE49-F238E27FC236}">
                  <a16:creationId xmlns:a16="http://schemas.microsoft.com/office/drawing/2014/main" id="{3E9C81A5-DCCA-41A6-9134-5D2572F7D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056"/>
              <a:ext cx="720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7" name="Line 51">
              <a:extLst>
                <a:ext uri="{FF2B5EF4-FFF2-40B4-BE49-F238E27FC236}">
                  <a16:creationId xmlns:a16="http://schemas.microsoft.com/office/drawing/2014/main" id="{3EA1248C-5A1F-437E-A316-5CFF5E6DC1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6" y="105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8" name="Line 52">
              <a:extLst>
                <a:ext uri="{FF2B5EF4-FFF2-40B4-BE49-F238E27FC236}">
                  <a16:creationId xmlns:a16="http://schemas.microsoft.com/office/drawing/2014/main" id="{5B3894FD-05FB-45B1-B8BD-6CD09EC97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05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9" name="Line 53">
              <a:extLst>
                <a:ext uri="{FF2B5EF4-FFF2-40B4-BE49-F238E27FC236}">
                  <a16:creationId xmlns:a16="http://schemas.microsoft.com/office/drawing/2014/main" id="{61CC6BB5-7108-45F3-A99E-EB14125C4E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105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0" name="Line 54">
              <a:extLst>
                <a:ext uri="{FF2B5EF4-FFF2-40B4-BE49-F238E27FC236}">
                  <a16:creationId xmlns:a16="http://schemas.microsoft.com/office/drawing/2014/main" id="{A2847EB0-D1BB-40BF-8247-AF42A9BC3B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20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1" name="Line 55">
              <a:extLst>
                <a:ext uri="{FF2B5EF4-FFF2-40B4-BE49-F238E27FC236}">
                  <a16:creationId xmlns:a16="http://schemas.microsoft.com/office/drawing/2014/main" id="{75DDADFE-3E6C-44C4-B1FF-7B9AB1768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4" y="120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2" name="Line 56">
              <a:extLst>
                <a:ext uri="{FF2B5EF4-FFF2-40B4-BE49-F238E27FC236}">
                  <a16:creationId xmlns:a16="http://schemas.microsoft.com/office/drawing/2014/main" id="{F977CE01-3FA4-44D5-A84A-F34CEC1A4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20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3" name="Line 57">
              <a:extLst>
                <a:ext uri="{FF2B5EF4-FFF2-40B4-BE49-F238E27FC236}">
                  <a16:creationId xmlns:a16="http://schemas.microsoft.com/office/drawing/2014/main" id="{86A65345-C6B1-4CE5-B28B-3A84E22478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200"/>
              <a:ext cx="2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4" name="Line 58">
              <a:extLst>
                <a:ext uri="{FF2B5EF4-FFF2-40B4-BE49-F238E27FC236}">
                  <a16:creationId xmlns:a16="http://schemas.microsoft.com/office/drawing/2014/main" id="{55AC9FFC-9368-43DF-A5EB-70D2BA7706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" y="1200"/>
              <a:ext cx="2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5" name="Text Box 59">
              <a:extLst>
                <a:ext uri="{FF2B5EF4-FFF2-40B4-BE49-F238E27FC236}">
                  <a16:creationId xmlns:a16="http://schemas.microsoft.com/office/drawing/2014/main" id="{675C4B2B-227B-4728-813E-858FEF78FA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128"/>
              <a:ext cx="360" cy="2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r>
                <a:rPr lang="en-US" altLang="en-US" sz="1400" b="1">
                  <a:latin typeface="Arial" panose="020B0604020202020204" pitchFamily="34" charset="0"/>
                </a:rPr>
                <a:t>96</a:t>
              </a:r>
            </a:p>
          </p:txBody>
        </p:sp>
        <p:sp>
          <p:nvSpPr>
            <p:cNvPr id="24636" name="Rectangle 60">
              <a:extLst>
                <a:ext uri="{FF2B5EF4-FFF2-40B4-BE49-F238E27FC236}">
                  <a16:creationId xmlns:a16="http://schemas.microsoft.com/office/drawing/2014/main" id="{13596771-EED0-496E-87D0-4488A8DAB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726"/>
              <a:ext cx="216" cy="21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7" name="Text Box 61">
              <a:extLst>
                <a:ext uri="{FF2B5EF4-FFF2-40B4-BE49-F238E27FC236}">
                  <a16:creationId xmlns:a16="http://schemas.microsoft.com/office/drawing/2014/main" id="{31E2D236-2927-412A-AE1C-7E80001BF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726"/>
              <a:ext cx="50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r>
                <a:rPr lang="en-US" altLang="en-US" sz="1400" b="1">
                  <a:latin typeface="Arial" panose="020B0604020202020204" pitchFamily="34" charset="0"/>
                </a:rPr>
                <a:t>pPre</a:t>
              </a:r>
            </a:p>
          </p:txBody>
        </p:sp>
        <p:sp>
          <p:nvSpPr>
            <p:cNvPr id="24638" name="Rectangle 62">
              <a:extLst>
                <a:ext uri="{FF2B5EF4-FFF2-40B4-BE49-F238E27FC236}">
                  <a16:creationId xmlns:a16="http://schemas.microsoft.com/office/drawing/2014/main" id="{4AF302FD-356D-4FA4-AEED-CFC237681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704"/>
              <a:ext cx="216" cy="21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9" name="Text Box 63">
              <a:extLst>
                <a:ext uri="{FF2B5EF4-FFF2-40B4-BE49-F238E27FC236}">
                  <a16:creationId xmlns:a16="http://schemas.microsoft.com/office/drawing/2014/main" id="{83912FF0-674F-4DEB-BD56-D55112580C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6" y="1704"/>
              <a:ext cx="50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r>
                <a:rPr lang="en-US" altLang="en-US" sz="1400" b="1">
                  <a:latin typeface="Arial" panose="020B0604020202020204" pitchFamily="34" charset="0"/>
                </a:rPr>
                <a:t>pCur</a:t>
              </a:r>
            </a:p>
          </p:txBody>
        </p:sp>
        <p:sp>
          <p:nvSpPr>
            <p:cNvPr id="24640" name="Line 64">
              <a:extLst>
                <a:ext uri="{FF2B5EF4-FFF2-40B4-BE49-F238E27FC236}">
                  <a16:creationId xmlns:a16="http://schemas.microsoft.com/office/drawing/2014/main" id="{3D73A166-D528-4F55-B99B-CE3AD79DF9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2" y="1344"/>
              <a:ext cx="216" cy="5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41" name="Line 65">
              <a:extLst>
                <a:ext uri="{FF2B5EF4-FFF2-40B4-BE49-F238E27FC236}">
                  <a16:creationId xmlns:a16="http://schemas.microsoft.com/office/drawing/2014/main" id="{448D515D-B825-4240-AA14-F04C2F79DB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08" y="1344"/>
              <a:ext cx="144" cy="5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65" name="Group 89">
            <a:extLst>
              <a:ext uri="{FF2B5EF4-FFF2-40B4-BE49-F238E27FC236}">
                <a16:creationId xmlns:a16="http://schemas.microsoft.com/office/drawing/2014/main" id="{4946FC1A-0F91-4882-B2D7-D20A32D75678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038600"/>
            <a:ext cx="5600700" cy="1768475"/>
            <a:chOff x="720" y="2544"/>
            <a:chExt cx="3528" cy="1114"/>
          </a:xfrm>
        </p:grpSpPr>
        <p:sp>
          <p:nvSpPr>
            <p:cNvPr id="24644" name="Line 68">
              <a:extLst>
                <a:ext uri="{FF2B5EF4-FFF2-40B4-BE49-F238E27FC236}">
                  <a16:creationId xmlns:a16="http://schemas.microsoft.com/office/drawing/2014/main" id="{C8095376-64DE-4C28-AE65-D285859F12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916"/>
              <a:ext cx="2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45" name="Text Box 69">
              <a:extLst>
                <a:ext uri="{FF2B5EF4-FFF2-40B4-BE49-F238E27FC236}">
                  <a16:creationId xmlns:a16="http://schemas.microsoft.com/office/drawing/2014/main" id="{00DABBF0-C332-4754-AA8F-97CCE033C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4" y="2844"/>
              <a:ext cx="360" cy="2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r>
                <a:rPr lang="en-US" altLang="en-US" sz="1400" b="1"/>
                <a:t>75</a:t>
              </a:r>
            </a:p>
          </p:txBody>
        </p:sp>
        <p:sp>
          <p:nvSpPr>
            <p:cNvPr id="24646" name="Text Box 70">
              <a:extLst>
                <a:ext uri="{FF2B5EF4-FFF2-40B4-BE49-F238E27FC236}">
                  <a16:creationId xmlns:a16="http://schemas.microsoft.com/office/drawing/2014/main" id="{1CB96423-E18E-4F0B-B885-5DA2C7DA76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6" y="2844"/>
              <a:ext cx="360" cy="2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r>
                <a:rPr lang="en-US" altLang="en-US" sz="1400" b="1"/>
                <a:t>124</a:t>
              </a:r>
            </a:p>
          </p:txBody>
        </p:sp>
        <p:sp>
          <p:nvSpPr>
            <p:cNvPr id="24647" name="Rectangle 71">
              <a:extLst>
                <a:ext uri="{FF2B5EF4-FFF2-40B4-BE49-F238E27FC236}">
                  <a16:creationId xmlns:a16="http://schemas.microsoft.com/office/drawing/2014/main" id="{5A43D67E-E355-4D05-8730-A45B7ABBD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772"/>
              <a:ext cx="792" cy="288"/>
            </a:xfrm>
            <a:prstGeom prst="rect">
              <a:avLst/>
            </a:prstGeom>
            <a:solidFill>
              <a:srgbClr val="FFFF00"/>
            </a:solidFill>
            <a:ln w="9525" cap="rnd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8" name="Rectangle 72">
              <a:extLst>
                <a:ext uri="{FF2B5EF4-FFF2-40B4-BE49-F238E27FC236}">
                  <a16:creationId xmlns:a16="http://schemas.microsoft.com/office/drawing/2014/main" id="{735960C7-A224-48CA-9CD5-E28E334C1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772"/>
              <a:ext cx="720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9" name="Rectangle 73">
              <a:extLst>
                <a:ext uri="{FF2B5EF4-FFF2-40B4-BE49-F238E27FC236}">
                  <a16:creationId xmlns:a16="http://schemas.microsoft.com/office/drawing/2014/main" id="{42493D35-4D24-4F45-86CD-EF2150C39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772"/>
              <a:ext cx="720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0" name="Line 74">
              <a:extLst>
                <a:ext uri="{FF2B5EF4-FFF2-40B4-BE49-F238E27FC236}">
                  <a16:creationId xmlns:a16="http://schemas.microsoft.com/office/drawing/2014/main" id="{B9443A6B-7AA7-422F-AEE4-4C86336BE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6" y="277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1" name="Line 75">
              <a:extLst>
                <a:ext uri="{FF2B5EF4-FFF2-40B4-BE49-F238E27FC236}">
                  <a16:creationId xmlns:a16="http://schemas.microsoft.com/office/drawing/2014/main" id="{FA44EC1E-37B6-4F12-9FE7-2574FD9EE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772"/>
              <a:ext cx="0" cy="28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2" name="Line 76">
              <a:extLst>
                <a:ext uri="{FF2B5EF4-FFF2-40B4-BE49-F238E27FC236}">
                  <a16:creationId xmlns:a16="http://schemas.microsoft.com/office/drawing/2014/main" id="{B9BBF22F-8204-4EC0-83B9-CEE69814B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8" y="277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3" name="Line 77">
              <a:extLst>
                <a:ext uri="{FF2B5EF4-FFF2-40B4-BE49-F238E27FC236}">
                  <a16:creationId xmlns:a16="http://schemas.microsoft.com/office/drawing/2014/main" id="{9390B4CF-CAF0-417B-94E2-6EFD4AE695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4" y="2916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4" name="Line 78">
              <a:extLst>
                <a:ext uri="{FF2B5EF4-FFF2-40B4-BE49-F238E27FC236}">
                  <a16:creationId xmlns:a16="http://schemas.microsoft.com/office/drawing/2014/main" id="{7D7672D2-5DCF-47EA-96A1-E29ABD196B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916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5" name="Line 79">
              <a:extLst>
                <a:ext uri="{FF2B5EF4-FFF2-40B4-BE49-F238E27FC236}">
                  <a16:creationId xmlns:a16="http://schemas.microsoft.com/office/drawing/2014/main" id="{563B8FBB-C3D1-480D-8867-26AB22D155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916"/>
              <a:ext cx="2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6" name="Line 80">
              <a:extLst>
                <a:ext uri="{FF2B5EF4-FFF2-40B4-BE49-F238E27FC236}">
                  <a16:creationId xmlns:a16="http://schemas.microsoft.com/office/drawing/2014/main" id="{7847E163-5103-4285-BCDD-BBCF404886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6" y="2916"/>
              <a:ext cx="2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7" name="Text Box 81">
              <a:extLst>
                <a:ext uri="{FF2B5EF4-FFF2-40B4-BE49-F238E27FC236}">
                  <a16:creationId xmlns:a16="http://schemas.microsoft.com/office/drawing/2014/main" id="{DAEB1153-8A0E-4374-8475-4D263E960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784"/>
              <a:ext cx="528" cy="2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r>
                <a:rPr lang="en-US" altLang="en-US" sz="1200" b="1"/>
                <a:t>Recycled</a:t>
              </a:r>
            </a:p>
          </p:txBody>
        </p:sp>
        <p:sp>
          <p:nvSpPr>
            <p:cNvPr id="24658" name="Rectangle 82">
              <a:extLst>
                <a:ext uri="{FF2B5EF4-FFF2-40B4-BE49-F238E27FC236}">
                  <a16:creationId xmlns:a16="http://schemas.microsoft.com/office/drawing/2014/main" id="{F297A125-FF89-4DF2-BC7F-1D63098C1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442"/>
              <a:ext cx="216" cy="21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9" name="Text Box 83">
              <a:extLst>
                <a:ext uri="{FF2B5EF4-FFF2-40B4-BE49-F238E27FC236}">
                  <a16:creationId xmlns:a16="http://schemas.microsoft.com/office/drawing/2014/main" id="{F4A6C361-554D-4F2A-B31D-54AF296A58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442"/>
              <a:ext cx="50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r>
                <a:rPr lang="en-US" altLang="en-US" sz="1400" b="1">
                  <a:latin typeface="Arial" panose="020B0604020202020204" pitchFamily="34" charset="0"/>
                </a:rPr>
                <a:t>pPre</a:t>
              </a:r>
            </a:p>
          </p:txBody>
        </p:sp>
        <p:sp>
          <p:nvSpPr>
            <p:cNvPr id="24660" name="Rectangle 84">
              <a:extLst>
                <a:ext uri="{FF2B5EF4-FFF2-40B4-BE49-F238E27FC236}">
                  <a16:creationId xmlns:a16="http://schemas.microsoft.com/office/drawing/2014/main" id="{7B876C39-314C-4ADA-AA87-169CC7580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420"/>
              <a:ext cx="216" cy="216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1" name="Text Box 85">
              <a:extLst>
                <a:ext uri="{FF2B5EF4-FFF2-40B4-BE49-F238E27FC236}">
                  <a16:creationId xmlns:a16="http://schemas.microsoft.com/office/drawing/2014/main" id="{9F9EB45E-0E76-4276-ADD9-981F88CA62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" y="3420"/>
              <a:ext cx="50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 eaLnBrk="0" hangingPunct="0"/>
              <a:r>
                <a:rPr lang="en-US" altLang="en-US" sz="1400" b="1">
                  <a:latin typeface="Arial" panose="020B0604020202020204" pitchFamily="34" charset="0"/>
                </a:rPr>
                <a:t>pCur</a:t>
              </a:r>
            </a:p>
          </p:txBody>
        </p:sp>
        <p:sp>
          <p:nvSpPr>
            <p:cNvPr id="24662" name="Line 86">
              <a:extLst>
                <a:ext uri="{FF2B5EF4-FFF2-40B4-BE49-F238E27FC236}">
                  <a16:creationId xmlns:a16="http://schemas.microsoft.com/office/drawing/2014/main" id="{F5F12AC9-85E7-49D2-909F-8CE708DD9B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52" y="3060"/>
              <a:ext cx="216" cy="5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3" name="Line 87">
              <a:extLst>
                <a:ext uri="{FF2B5EF4-FFF2-40B4-BE49-F238E27FC236}">
                  <a16:creationId xmlns:a16="http://schemas.microsoft.com/office/drawing/2014/main" id="{0862B03D-0CDE-427E-AD80-6224B98A13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88" y="3060"/>
              <a:ext cx="144" cy="5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4" name="Freeform 88">
              <a:extLst>
                <a:ext uri="{FF2B5EF4-FFF2-40B4-BE49-F238E27FC236}">
                  <a16:creationId xmlns:a16="http://schemas.microsoft.com/office/drawing/2014/main" id="{1044F50E-0187-447A-9DB1-5D7EE8C2A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2544"/>
              <a:ext cx="1296" cy="372"/>
            </a:xfrm>
            <a:custGeom>
              <a:avLst/>
              <a:gdLst>
                <a:gd name="T0" fmla="*/ 0 w 3240"/>
                <a:gd name="T1" fmla="*/ 930 h 930"/>
                <a:gd name="T2" fmla="*/ 1440 w 3240"/>
                <a:gd name="T3" fmla="*/ 30 h 930"/>
                <a:gd name="T4" fmla="*/ 3240 w 3240"/>
                <a:gd name="T5" fmla="*/ 75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40" h="930">
                  <a:moveTo>
                    <a:pt x="0" y="930"/>
                  </a:moveTo>
                  <a:cubicBezTo>
                    <a:pt x="450" y="495"/>
                    <a:pt x="900" y="60"/>
                    <a:pt x="1440" y="30"/>
                  </a:cubicBezTo>
                  <a:cubicBezTo>
                    <a:pt x="1980" y="0"/>
                    <a:pt x="2610" y="375"/>
                    <a:pt x="3240" y="75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3830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091E535-36DD-4EE8-A819-E96360A11A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8310"/>
            <a:ext cx="7772400" cy="685800"/>
          </a:xfrm>
        </p:spPr>
        <p:txBody>
          <a:bodyPr>
            <a:noAutofit/>
          </a:bodyPr>
          <a:lstStyle/>
          <a:p>
            <a:r>
              <a:rPr lang="en-US" altLang="en-US" sz="32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Kode</a:t>
            </a:r>
            <a:r>
              <a:rPr lang="en-US" altLang="en-US" sz="32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en-US" sz="32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untuk</a:t>
            </a:r>
            <a:r>
              <a:rPr lang="en-US" altLang="en-US" sz="32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en-US" sz="32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menghapus</a:t>
            </a:r>
            <a:r>
              <a:rPr lang="en-US" altLang="en-US" sz="32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node </a:t>
            </a:r>
            <a:r>
              <a:rPr lang="en-US" altLang="en-US" sz="32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dari</a:t>
            </a:r>
            <a:r>
              <a:rPr lang="en-US" altLang="en-US" sz="32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linked list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4232808-C306-420F-B6F4-988D8DEE34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334000"/>
          </a:xfrm>
        </p:spPr>
        <p:txBody>
          <a:bodyPr/>
          <a:lstStyle/>
          <a:p>
            <a:pPr algn="just"/>
            <a:r>
              <a:rPr lang="en-US" altLang="en-US" sz="2000"/>
              <a:t>Untuk menghapus node dari linked list, harus diketahui head pointer (pHead), node yang akan dihapus (pCur), serta pendahulunya, </a:t>
            </a:r>
          </a:p>
          <a:p>
            <a:pPr algn="just"/>
            <a:endParaRPr lang="en-US" altLang="en-US" sz="2000"/>
          </a:p>
          <a:p>
            <a:pPr algn="just">
              <a:buFontTx/>
              <a:buNone/>
            </a:pPr>
            <a:r>
              <a:rPr lang="en-US" altLang="en-US" sz="1800">
                <a:solidFill>
                  <a:srgbClr val="0000CC"/>
                </a:solidFill>
              </a:rPr>
              <a:t>//delete a node from a linked list</a:t>
            </a:r>
          </a:p>
          <a:p>
            <a:pPr algn="just">
              <a:buFontTx/>
              <a:buNone/>
            </a:pPr>
            <a:r>
              <a:rPr lang="en-US" altLang="en-US" sz="1800">
                <a:solidFill>
                  <a:srgbClr val="0000CC"/>
                </a:solidFill>
              </a:rPr>
              <a:t>if (pPre == NULL)</a:t>
            </a:r>
          </a:p>
          <a:p>
            <a:pPr algn="just">
              <a:buFontTx/>
              <a:buNone/>
            </a:pPr>
            <a:r>
              <a:rPr lang="en-US" altLang="en-US" sz="1800">
                <a:solidFill>
                  <a:srgbClr val="0000CC"/>
                </a:solidFill>
              </a:rPr>
              <a:t>         //deletion is on the first node of the list</a:t>
            </a:r>
          </a:p>
          <a:p>
            <a:pPr algn="just">
              <a:buFontTx/>
              <a:buNone/>
            </a:pPr>
            <a:r>
              <a:rPr lang="en-US" altLang="en-US" sz="1800">
                <a:solidFill>
                  <a:srgbClr val="0000CC"/>
                </a:solidFill>
              </a:rPr>
              <a:t>	   pHead = pCur -&gt; next;</a:t>
            </a:r>
          </a:p>
          <a:p>
            <a:pPr algn="just">
              <a:buFontTx/>
              <a:buNone/>
            </a:pPr>
            <a:r>
              <a:rPr lang="en-US" altLang="en-US" sz="1800">
                <a:solidFill>
                  <a:srgbClr val="0000CC"/>
                </a:solidFill>
              </a:rPr>
              <a:t>else </a:t>
            </a:r>
          </a:p>
          <a:p>
            <a:pPr algn="just">
              <a:buFontTx/>
              <a:buNone/>
            </a:pPr>
            <a:r>
              <a:rPr lang="en-US" altLang="en-US" sz="1800">
                <a:solidFill>
                  <a:srgbClr val="0000CC"/>
                </a:solidFill>
              </a:rPr>
              <a:t>         //deleting a node other than the first node of the list</a:t>
            </a:r>
          </a:p>
          <a:p>
            <a:pPr algn="just">
              <a:buFontTx/>
              <a:buNone/>
            </a:pPr>
            <a:r>
              <a:rPr lang="en-US" altLang="en-US" sz="1800">
                <a:solidFill>
                  <a:srgbClr val="0000CC"/>
                </a:solidFill>
              </a:rPr>
              <a:t>        pPre -&gt; next = pCur -&gt; next;</a:t>
            </a:r>
          </a:p>
          <a:p>
            <a:pPr algn="just">
              <a:buFontTx/>
              <a:buNone/>
            </a:pPr>
            <a:r>
              <a:rPr lang="en-US" altLang="en-US" sz="1800">
                <a:solidFill>
                  <a:srgbClr val="0000CC"/>
                </a:solidFill>
              </a:rPr>
              <a:t>free(pCur).</a:t>
            </a:r>
          </a:p>
        </p:txBody>
      </p:sp>
    </p:spTree>
    <p:extLst>
      <p:ext uri="{BB962C8B-B14F-4D97-AF65-F5344CB8AC3E}">
        <p14:creationId xmlns:p14="http://schemas.microsoft.com/office/powerpoint/2010/main" val="259040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09885036-EB23-468F-A1A1-66BF5475EE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16795"/>
            <a:ext cx="7772400" cy="685800"/>
          </a:xfrm>
        </p:spPr>
        <p:txBody>
          <a:bodyPr>
            <a:noAutofit/>
          </a:bodyPr>
          <a:lstStyle/>
          <a:p>
            <a:r>
              <a:rPr lang="en-US" altLang="en-US" sz="28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Mencari</a:t>
            </a:r>
            <a:r>
              <a:rPr lang="en-US" altLang="en-US" sz="28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node yang </a:t>
            </a:r>
            <a:r>
              <a:rPr lang="en-US" altLang="en-US" sz="28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mengandung</a:t>
            </a:r>
            <a:r>
              <a:rPr lang="en-US" altLang="en-US" sz="28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data </a:t>
            </a:r>
            <a:r>
              <a:rPr lang="en-US" altLang="en-US" sz="28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tertentu</a:t>
            </a:r>
            <a:r>
              <a:rPr lang="en-US" altLang="en-US" sz="28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en-US" sz="28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dari</a:t>
            </a:r>
            <a:r>
              <a:rPr lang="en-US" altLang="en-US" sz="28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linked list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6DD3CF5F-A9C5-45D1-B7D2-D00D896013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3340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80000"/>
              </a:lnSpc>
            </a:pPr>
            <a:r>
              <a:rPr lang="en-US" altLang="en-US" sz="2000"/>
              <a:t>Operasi insert dan delete membutuhkan pencarian pada list untuk menentukan posisi penyisipan atau pointer yang menunjuk data yang akan dihapus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altLang="en-US" sz="1800">
              <a:solidFill>
                <a:srgbClr val="0000CC"/>
              </a:solidFill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0000CC"/>
                </a:solidFill>
              </a:rPr>
              <a:t>//search the nodes in a linked list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0000CC"/>
                </a:solidFill>
              </a:rPr>
              <a:t>pPre = NULL;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0000CC"/>
                </a:solidFill>
              </a:rPr>
              <a:t>pCur = pHead;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0000CC"/>
                </a:solidFill>
              </a:rPr>
              <a:t>//search until the target value is found or the end of the list is reached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0000CC"/>
                </a:solidFill>
              </a:rPr>
              <a:t>while (pCur != NULL &amp;&amp; pCur -&gt; data != target) {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0000CC"/>
                </a:solidFill>
              </a:rPr>
              <a:t>    pPre = pCur;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0000CC"/>
                </a:solidFill>
              </a:rPr>
              <a:t>    pCur = pCur -&gt; next;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0000CC"/>
                </a:solidFill>
              </a:rPr>
              <a:t>}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0000CC"/>
                </a:solidFill>
              </a:rPr>
              <a:t>//determine if the target is found or ran off the end of the list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0000CC"/>
                </a:solidFill>
              </a:rPr>
              <a:t>if (pCur != NULL)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0000CC"/>
                </a:solidFill>
              </a:rPr>
              <a:t>   found = 1;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0000CC"/>
                </a:solidFill>
              </a:rPr>
              <a:t>else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0000CC"/>
                </a:solidFill>
              </a:rPr>
              <a:t>   found = 0;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0000CC"/>
                </a:solidFill>
              </a:rPr>
              <a:t>  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rgbClr val="0000CC"/>
                </a:solidFill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321549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00CE2F1F-E5B7-4250-9E3A-A4D5F4F40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Definitions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EBA6F89D-EBFF-4C72-87D8-03D06C047F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30861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/>
              <a:t>Linked List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 err="1"/>
              <a:t>Struktur</a:t>
            </a:r>
            <a:r>
              <a:rPr lang="en-US" altLang="en-US" sz="2800" dirty="0"/>
              <a:t> data yang </a:t>
            </a:r>
            <a:r>
              <a:rPr lang="en-US" altLang="en-US" sz="2800" dirty="0" err="1"/>
              <a:t>terdiri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atas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sekumpulan</a:t>
            </a:r>
            <a:r>
              <a:rPr lang="en-US" altLang="en-US" sz="2800" dirty="0"/>
              <a:t> data </a:t>
            </a:r>
            <a:r>
              <a:rPr lang="en-US" altLang="en-US" sz="2800" dirty="0" err="1"/>
              <a:t>bertipe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sama</a:t>
            </a:r>
            <a:endParaRPr lang="en-US" altLang="en-US" sz="28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 err="1"/>
              <a:t>Memperhatikan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urutan</a:t>
            </a: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/>
              <a:t>Array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 err="1"/>
              <a:t>Struktur</a:t>
            </a:r>
            <a:r>
              <a:rPr lang="en-US" altLang="en-US" sz="2800" dirty="0"/>
              <a:t> data yang </a:t>
            </a:r>
            <a:r>
              <a:rPr lang="en-US" altLang="en-US" sz="2800" dirty="0" err="1"/>
              <a:t>terdiri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atas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sekumpulan</a:t>
            </a:r>
            <a:r>
              <a:rPr lang="en-US" altLang="en-US" sz="2800" dirty="0"/>
              <a:t> data </a:t>
            </a:r>
            <a:r>
              <a:rPr lang="en-US" altLang="en-US" sz="2800" dirty="0" err="1"/>
              <a:t>bertipe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sama</a:t>
            </a:r>
            <a:endParaRPr lang="en-US" altLang="en-US" sz="28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 err="1"/>
              <a:t>Memperhatikan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urutan</a:t>
            </a: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 err="1"/>
              <a:t>Apa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perbedaannya</a:t>
            </a:r>
            <a:r>
              <a:rPr lang="en-US" altLang="en-US" sz="2800" dirty="0"/>
              <a:t>?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800" dirty="0"/>
          </a:p>
          <a:p>
            <a:pPr lvl="2">
              <a:lnSpc>
                <a:spcPct val="90000"/>
              </a:lnSpc>
            </a:pPr>
            <a:endParaRPr lang="en-US" alt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383019-EF96-47EA-A0EB-5A1CDAC46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467" y="41910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65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EC81637-8320-4212-906F-BF7462F509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8309"/>
            <a:ext cx="7772400" cy="685800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Traversing a Linked List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9D6BC96-30B6-4FD7-AFC5-786812399A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334000"/>
          </a:xfrm>
        </p:spPr>
        <p:txBody>
          <a:bodyPr/>
          <a:lstStyle/>
          <a:p>
            <a:pPr algn="just"/>
            <a:r>
              <a:rPr lang="en-US" altLang="en-US" sz="2000" dirty="0"/>
              <a:t> </a:t>
            </a:r>
            <a:r>
              <a:rPr lang="en-US" altLang="en-US" sz="2000" dirty="0" err="1"/>
              <a:t>mengunjungi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semua</a:t>
            </a:r>
            <a:r>
              <a:rPr lang="en-US" altLang="en-US" sz="2000" dirty="0"/>
              <a:t> node yang </a:t>
            </a:r>
            <a:r>
              <a:rPr lang="en-US" altLang="en-US" sz="2000" dirty="0" err="1"/>
              <a:t>ada</a:t>
            </a:r>
            <a:r>
              <a:rPr lang="en-US" altLang="en-US" sz="2000" dirty="0"/>
              <a:t> pada list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head </a:t>
            </a:r>
            <a:r>
              <a:rPr lang="en-US" altLang="en-US" sz="2000" dirty="0" err="1"/>
              <a:t>sampai</a:t>
            </a:r>
            <a:r>
              <a:rPr lang="en-US" altLang="en-US" sz="2000" dirty="0"/>
              <a:t> node </a:t>
            </a:r>
            <a:r>
              <a:rPr lang="en-US" altLang="en-US" sz="2000" dirty="0" err="1"/>
              <a:t>terakhir</a:t>
            </a:r>
            <a:endParaRPr lang="en-US" altLang="en-US" sz="2000" dirty="0"/>
          </a:p>
          <a:p>
            <a:pPr algn="just"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</a:rPr>
              <a:t>//traverse a linked list</a:t>
            </a:r>
          </a:p>
          <a:p>
            <a:pPr algn="just"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</a:rPr>
              <a:t>Struct node *</a:t>
            </a:r>
            <a:r>
              <a:rPr lang="en-US" altLang="en-US" sz="1800" dirty="0" err="1">
                <a:solidFill>
                  <a:srgbClr val="0000CC"/>
                </a:solidFill>
              </a:rPr>
              <a:t>pWalker</a:t>
            </a:r>
            <a:r>
              <a:rPr lang="en-US" altLang="en-US" sz="1800" dirty="0">
                <a:solidFill>
                  <a:srgbClr val="0000CC"/>
                </a:solidFill>
              </a:rPr>
              <a:t>;</a:t>
            </a:r>
          </a:p>
          <a:p>
            <a:pPr algn="just">
              <a:buFontTx/>
              <a:buNone/>
            </a:pPr>
            <a:r>
              <a:rPr lang="en-US" altLang="en-US" sz="1800" dirty="0" err="1">
                <a:solidFill>
                  <a:srgbClr val="0000CC"/>
                </a:solidFill>
              </a:rPr>
              <a:t>pWalker</a:t>
            </a:r>
            <a:r>
              <a:rPr lang="en-US" altLang="en-US" sz="1800" dirty="0">
                <a:solidFill>
                  <a:srgbClr val="0000CC"/>
                </a:solidFill>
              </a:rPr>
              <a:t> = </a:t>
            </a:r>
            <a:r>
              <a:rPr lang="en-US" altLang="en-US" sz="1800" dirty="0" err="1">
                <a:solidFill>
                  <a:srgbClr val="0000CC"/>
                </a:solidFill>
              </a:rPr>
              <a:t>pHead</a:t>
            </a:r>
            <a:r>
              <a:rPr lang="en-US" altLang="en-US" sz="1800" dirty="0">
                <a:solidFill>
                  <a:srgbClr val="0000CC"/>
                </a:solidFill>
              </a:rPr>
              <a:t>;</a:t>
            </a:r>
          </a:p>
          <a:p>
            <a:pPr algn="just">
              <a:buFontTx/>
              <a:buNone/>
            </a:pPr>
            <a:r>
              <a:rPr lang="en-US" altLang="en-US" sz="1800" dirty="0" err="1">
                <a:solidFill>
                  <a:srgbClr val="0000CC"/>
                </a:solidFill>
                <a:cs typeface="Courier New" panose="02070309020205020404" pitchFamily="49" charset="0"/>
              </a:rPr>
              <a:t>printf</a:t>
            </a:r>
            <a:r>
              <a:rPr lang="en-US" altLang="en-US" sz="1800" dirty="0">
                <a:solidFill>
                  <a:srgbClr val="0000CC"/>
                </a:solidFill>
                <a:cs typeface="Courier New" panose="02070309020205020404" pitchFamily="49" charset="0"/>
              </a:rPr>
              <a:t>(“List contains:\n”);</a:t>
            </a:r>
            <a:endParaRPr lang="en-US" altLang="en-US" sz="1800" dirty="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cs typeface="Courier New" panose="02070309020205020404" pitchFamily="49" charset="0"/>
              </a:rPr>
              <a:t>while (</a:t>
            </a:r>
            <a:r>
              <a:rPr lang="en-US" altLang="en-US" sz="1800" dirty="0" err="1">
                <a:solidFill>
                  <a:srgbClr val="0000CC"/>
                </a:solidFill>
                <a:cs typeface="Courier New" panose="02070309020205020404" pitchFamily="49" charset="0"/>
              </a:rPr>
              <a:t>pWalker</a:t>
            </a:r>
            <a:r>
              <a:rPr lang="en-US" altLang="en-US" sz="1800" dirty="0">
                <a:solidFill>
                  <a:srgbClr val="0000CC"/>
                </a:solidFill>
                <a:cs typeface="Courier New" panose="02070309020205020404" pitchFamily="49" charset="0"/>
              </a:rPr>
              <a:t> != NULL){</a:t>
            </a:r>
            <a:endParaRPr lang="en-US" altLang="en-US" sz="1800" dirty="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solidFill>
                  <a:srgbClr val="0000CC"/>
                </a:solidFill>
                <a:cs typeface="Courier New" panose="02070309020205020404" pitchFamily="49" charset="0"/>
              </a:rPr>
              <a:t>printf</a:t>
            </a:r>
            <a:r>
              <a:rPr lang="en-US" altLang="en-US" sz="1800" dirty="0">
                <a:solidFill>
                  <a:srgbClr val="0000CC"/>
                </a:solidFill>
                <a:cs typeface="Courier New" panose="02070309020205020404" pitchFamily="49" charset="0"/>
              </a:rPr>
              <a:t>(“%d ”, </a:t>
            </a:r>
            <a:r>
              <a:rPr lang="en-US" altLang="en-US" sz="1800" dirty="0" err="1">
                <a:solidFill>
                  <a:srgbClr val="0000CC"/>
                </a:solidFill>
                <a:cs typeface="Courier New" panose="02070309020205020404" pitchFamily="49" charset="0"/>
              </a:rPr>
              <a:t>pWalker</a:t>
            </a:r>
            <a:r>
              <a:rPr lang="en-US" altLang="en-US" sz="1800" dirty="0">
                <a:solidFill>
                  <a:srgbClr val="0000CC"/>
                </a:solidFill>
                <a:cs typeface="Courier New" panose="02070309020205020404" pitchFamily="49" charset="0"/>
              </a:rPr>
              <a:t> -&gt; data);</a:t>
            </a:r>
            <a:endParaRPr lang="en-US" altLang="en-US" sz="1800" dirty="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solidFill>
                  <a:srgbClr val="0000CC"/>
                </a:solidFill>
                <a:cs typeface="Courier New" panose="02070309020205020404" pitchFamily="49" charset="0"/>
              </a:rPr>
              <a:t>pWalker</a:t>
            </a:r>
            <a:r>
              <a:rPr lang="en-US" altLang="en-US" sz="1800" dirty="0">
                <a:solidFill>
                  <a:srgbClr val="0000CC"/>
                </a:solidFill>
                <a:cs typeface="Courier New" panose="02070309020205020404" pitchFamily="49" charset="0"/>
              </a:rPr>
              <a:t> = </a:t>
            </a:r>
            <a:r>
              <a:rPr lang="en-US" altLang="en-US" sz="1800" dirty="0" err="1">
                <a:solidFill>
                  <a:srgbClr val="0000CC"/>
                </a:solidFill>
                <a:cs typeface="Courier New" panose="02070309020205020404" pitchFamily="49" charset="0"/>
              </a:rPr>
              <a:t>pWalker</a:t>
            </a:r>
            <a:r>
              <a:rPr lang="en-US" altLang="en-US" sz="1800" dirty="0">
                <a:solidFill>
                  <a:srgbClr val="0000CC"/>
                </a:solidFill>
                <a:cs typeface="Courier New" panose="02070309020205020404" pitchFamily="49" charset="0"/>
              </a:rPr>
              <a:t> -&gt; next;  </a:t>
            </a:r>
            <a:endParaRPr lang="en-US" altLang="en-US" sz="1800" dirty="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cs typeface="Courier New" panose="02070309020205020404" pitchFamily="49" charset="0"/>
              </a:rPr>
              <a:t>}</a:t>
            </a:r>
            <a:endParaRPr lang="en-US" altLang="en-US" sz="1800" dirty="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endParaRPr lang="en-US" altLang="en-US" sz="1800" dirty="0">
              <a:solidFill>
                <a:srgbClr val="0000CC"/>
              </a:solidFill>
            </a:endParaRPr>
          </a:p>
          <a:p>
            <a:pPr algn="just"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</a:rPr>
              <a:t>   </a:t>
            </a:r>
          </a:p>
          <a:p>
            <a:pPr algn="just"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278643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A307EA06-AF56-4502-A225-444DF323C0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74974"/>
            <a:ext cx="7886700" cy="1325563"/>
          </a:xfrm>
        </p:spPr>
        <p:txBody>
          <a:bodyPr/>
          <a:lstStyle/>
          <a:p>
            <a:r>
              <a:rPr lang="en-US" altLang="en-US" sz="36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Array vs linked list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4448D2F1-5267-4ECA-AE1C-478189F505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4065588"/>
            <a:ext cx="8229600" cy="2819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Cara </a:t>
            </a:r>
            <a:r>
              <a:rPr lang="en-US" altLang="en-US" dirty="0" err="1"/>
              <a:t>mengakses</a:t>
            </a:r>
            <a:r>
              <a:rPr lang="en-US" altLang="en-US" dirty="0"/>
              <a:t> </a:t>
            </a:r>
            <a:r>
              <a:rPr lang="en-US" altLang="en-US" dirty="0" err="1"/>
              <a:t>elemen</a:t>
            </a:r>
            <a:endParaRPr lang="en-US" alt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 err="1"/>
              <a:t>Elemen</a:t>
            </a:r>
            <a:r>
              <a:rPr lang="en-US" altLang="en-US" sz="2400" dirty="0"/>
              <a:t> array </a:t>
            </a:r>
            <a:r>
              <a:rPr lang="en-US" altLang="en-US" sz="2400" dirty="0" err="1"/>
              <a:t>diakses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lewat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indeks</a:t>
            </a:r>
            <a:endParaRPr lang="en-US" alt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mengakses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elemen</a:t>
            </a:r>
            <a:r>
              <a:rPr lang="en-US" altLang="en-US" sz="2400" dirty="0"/>
              <a:t> linked list, </a:t>
            </a:r>
            <a:r>
              <a:rPr lang="en-US" altLang="en-US" sz="2400" dirty="0" err="1"/>
              <a:t>harus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dilakukan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penelusuran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elemen</a:t>
            </a:r>
            <a:r>
              <a:rPr lang="en-US" altLang="en-US" sz="2400" dirty="0"/>
              <a:t> list</a:t>
            </a:r>
          </a:p>
          <a:p>
            <a:pPr lvl="2"/>
            <a:endParaRPr lang="en-US" altLang="en-US" sz="2400" dirty="0"/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74FF00BA-CC0E-452A-ACAB-88E4B931A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95400"/>
            <a:ext cx="77724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000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dirty="0" err="1"/>
              <a:t>Banyaknya</a:t>
            </a:r>
            <a:r>
              <a:rPr lang="en-US" altLang="en-US" dirty="0"/>
              <a:t> </a:t>
            </a:r>
            <a:r>
              <a:rPr lang="en-US" altLang="en-US" dirty="0" err="1"/>
              <a:t>anggota</a:t>
            </a:r>
            <a:endParaRPr lang="en-US" alt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 err="1"/>
              <a:t>Banyaknya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elemen</a:t>
            </a:r>
            <a:r>
              <a:rPr lang="en-US" altLang="en-US" sz="2400" dirty="0"/>
              <a:t> array </a:t>
            </a:r>
            <a:r>
              <a:rPr lang="en-US" altLang="en-US" sz="2400" dirty="0" err="1"/>
              <a:t>ditentukan</a:t>
            </a:r>
            <a:r>
              <a:rPr lang="en-US" altLang="en-US" sz="2400" dirty="0"/>
              <a:t> di </a:t>
            </a:r>
            <a:r>
              <a:rPr lang="en-US" altLang="en-US" sz="2400" dirty="0" err="1"/>
              <a:t>awal</a:t>
            </a:r>
            <a:r>
              <a:rPr lang="en-US" altLang="en-US" sz="2400" dirty="0"/>
              <a:t> &amp; </a:t>
            </a:r>
            <a:r>
              <a:rPr lang="en-US" altLang="en-US" sz="2400" dirty="0" err="1"/>
              <a:t>jumlahnya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tetap</a:t>
            </a:r>
            <a:endParaRPr lang="en-US" alt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 err="1"/>
              <a:t>Elemen</a:t>
            </a:r>
            <a:r>
              <a:rPr lang="en-US" altLang="en-US" sz="2400" dirty="0"/>
              <a:t> linked list </a:t>
            </a:r>
            <a:r>
              <a:rPr lang="en-US" altLang="en-US" sz="2400" dirty="0" err="1"/>
              <a:t>dibuat</a:t>
            </a:r>
            <a:r>
              <a:rPr lang="en-US" altLang="en-US" sz="2400" dirty="0"/>
              <a:t> di </a:t>
            </a:r>
            <a:r>
              <a:rPr lang="en-US" altLang="en-US" sz="2400" dirty="0" err="1"/>
              <a:t>memori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ketika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dibutuhkan</a:t>
            </a:r>
            <a:r>
              <a:rPr lang="en-US" altLang="en-US" sz="2400" dirty="0"/>
              <a:t>. </a:t>
            </a:r>
            <a:r>
              <a:rPr lang="en-US" altLang="en-US" sz="2400" dirty="0" err="1"/>
              <a:t>Jumlahnya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dinamis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dapat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bertambah</a:t>
            </a:r>
            <a:r>
              <a:rPr lang="en-US" altLang="en-US" sz="2400" dirty="0"/>
              <a:t> dan </a:t>
            </a:r>
            <a:r>
              <a:rPr lang="en-US" altLang="en-US" sz="2400" dirty="0" err="1"/>
              <a:t>berkurang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sesuai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keperluan</a:t>
            </a:r>
            <a:endParaRPr lang="en-US" alt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A2E24E-BD29-464E-8457-F66EC1BC7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110" y="0"/>
            <a:ext cx="1712890" cy="171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0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E99E78DF-50B4-4332-B955-826D303BBC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1143000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en-US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Struktur</a:t>
            </a:r>
            <a:r>
              <a:rPr lang="en-US" altLang="en-US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linked List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328BF630-37F8-40B4-BFE8-BB717AFF82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3138" y="2865438"/>
            <a:ext cx="7413625" cy="3335337"/>
          </a:xfrm>
          <a:noFill/>
          <a:ln/>
        </p:spPr>
        <p:txBody>
          <a:bodyPr lIns="92075" tIns="46038" rIns="92075" bIns="46038"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800"/>
              <a:t>Node (elemen)</a:t>
            </a:r>
            <a:r>
              <a:rPr lang="en-US" altLang="en-US" sz="2800" i="1"/>
              <a:t> linked list</a:t>
            </a:r>
            <a:r>
              <a:rPr lang="en-US" altLang="en-US" sz="2800"/>
              <a:t> saling berkait melalui pointer. Bagian next sebuah node menunjuk alamat node selanjutnya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i="1"/>
              <a:t>pHead</a:t>
            </a:r>
            <a:r>
              <a:rPr lang="en-US" altLang="en-US" sz="2800"/>
              <a:t>: pointer yang menunjuk node pertama</a:t>
            </a:r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8B9917E4-7FB7-42E9-BF97-69B7C5775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075" y="18351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9" name="Line 5">
            <a:extLst>
              <a:ext uri="{FF2B5EF4-FFF2-40B4-BE49-F238E27FC236}">
                <a16:creationId xmlns:a16="http://schemas.microsoft.com/office/drawing/2014/main" id="{4BBC51CB-1384-47C0-A6E6-D8591F2CB4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71875" y="21399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590" name="Rectangle 6">
            <a:extLst>
              <a:ext uri="{FF2B5EF4-FFF2-40B4-BE49-F238E27FC236}">
                <a16:creationId xmlns:a16="http://schemas.microsoft.com/office/drawing/2014/main" id="{2C9560E5-2B49-438F-B4F7-3B7A3E2F3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75" y="18351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Line 7">
            <a:extLst>
              <a:ext uri="{FF2B5EF4-FFF2-40B4-BE49-F238E27FC236}">
                <a16:creationId xmlns:a16="http://schemas.microsoft.com/office/drawing/2014/main" id="{545E01BD-748B-4FF8-989D-AC734C62CE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00675" y="21399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592" name="Rectangle 8" descr="قطري واسع إلى الأعلى">
            <a:extLst>
              <a:ext uri="{FF2B5EF4-FFF2-40B4-BE49-F238E27FC236}">
                <a16:creationId xmlns:a16="http://schemas.microsoft.com/office/drawing/2014/main" id="{8ADD5251-40A9-4354-ACD8-10BA521D2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675" y="1835150"/>
            <a:ext cx="609600" cy="609600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7593" name="Group 9">
            <a:extLst>
              <a:ext uri="{FF2B5EF4-FFF2-40B4-BE49-F238E27FC236}">
                <a16:creationId xmlns:a16="http://schemas.microsoft.com/office/drawing/2014/main" id="{175FD7CD-5558-4E90-8989-0B677750B8D3}"/>
              </a:ext>
            </a:extLst>
          </p:cNvPr>
          <p:cNvGrpSpPr>
            <a:grpSpLocks/>
          </p:cNvGrpSpPr>
          <p:nvPr/>
        </p:nvGrpSpPr>
        <p:grpSpPr bwMode="auto">
          <a:xfrm>
            <a:off x="2657475" y="1835150"/>
            <a:ext cx="609600" cy="609600"/>
            <a:chOff x="1728" y="2880"/>
            <a:chExt cx="384" cy="384"/>
          </a:xfrm>
        </p:grpSpPr>
        <p:sp>
          <p:nvSpPr>
            <p:cNvPr id="67594" name="Rectangle 10">
              <a:extLst>
                <a:ext uri="{FF2B5EF4-FFF2-40B4-BE49-F238E27FC236}">
                  <a16:creationId xmlns:a16="http://schemas.microsoft.com/office/drawing/2014/main" id="{807112B8-6004-47DD-ABAD-22158731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5" name="Text Box 11">
              <a:extLst>
                <a:ext uri="{FF2B5EF4-FFF2-40B4-BE49-F238E27FC236}">
                  <a16:creationId xmlns:a16="http://schemas.microsoft.com/office/drawing/2014/main" id="{1F5FAAB1-CCEA-46E7-A9AD-C0E42C1A05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chemeClr val="bg1"/>
                  </a:solidFill>
                  <a:latin typeface="Tahoma" panose="020B060403050404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sp>
        <p:nvSpPr>
          <p:cNvPr id="67596" name="Line 12">
            <a:extLst>
              <a:ext uri="{FF2B5EF4-FFF2-40B4-BE49-F238E27FC236}">
                <a16:creationId xmlns:a16="http://schemas.microsoft.com/office/drawing/2014/main" id="{15304C8A-70C6-4FCD-8E00-7A12078012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43075" y="21399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597" name="Text Box 13">
            <a:extLst>
              <a:ext uri="{FF2B5EF4-FFF2-40B4-BE49-F238E27FC236}">
                <a16:creationId xmlns:a16="http://schemas.microsoft.com/office/drawing/2014/main" id="{DDF0E560-3C36-48E1-B2A8-A8400FCC3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1700213"/>
            <a:ext cx="901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accent2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pHead</a:t>
            </a:r>
          </a:p>
        </p:txBody>
      </p:sp>
      <p:grpSp>
        <p:nvGrpSpPr>
          <p:cNvPr id="67598" name="Group 14">
            <a:extLst>
              <a:ext uri="{FF2B5EF4-FFF2-40B4-BE49-F238E27FC236}">
                <a16:creationId xmlns:a16="http://schemas.microsoft.com/office/drawing/2014/main" id="{B2760CD3-9592-46BC-8768-200A965F1373}"/>
              </a:ext>
            </a:extLst>
          </p:cNvPr>
          <p:cNvGrpSpPr>
            <a:grpSpLocks/>
          </p:cNvGrpSpPr>
          <p:nvPr/>
        </p:nvGrpSpPr>
        <p:grpSpPr bwMode="auto">
          <a:xfrm>
            <a:off x="4486275" y="1835150"/>
            <a:ext cx="609600" cy="609600"/>
            <a:chOff x="1728" y="2880"/>
            <a:chExt cx="384" cy="384"/>
          </a:xfrm>
        </p:grpSpPr>
        <p:sp>
          <p:nvSpPr>
            <p:cNvPr id="67599" name="Rectangle 15">
              <a:extLst>
                <a:ext uri="{FF2B5EF4-FFF2-40B4-BE49-F238E27FC236}">
                  <a16:creationId xmlns:a16="http://schemas.microsoft.com/office/drawing/2014/main" id="{6D170C64-8FF5-4EFB-9DA0-72C74EE41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0" name="Text Box 16">
              <a:extLst>
                <a:ext uri="{FF2B5EF4-FFF2-40B4-BE49-F238E27FC236}">
                  <a16:creationId xmlns:a16="http://schemas.microsoft.com/office/drawing/2014/main" id="{D82F1778-6B41-4015-BF7F-9935FADE4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0" y="2966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chemeClr val="bg1"/>
                  </a:solidFill>
                  <a:latin typeface="Tahoma" panose="020B060403050404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67601" name="Group 17">
            <a:extLst>
              <a:ext uri="{FF2B5EF4-FFF2-40B4-BE49-F238E27FC236}">
                <a16:creationId xmlns:a16="http://schemas.microsoft.com/office/drawing/2014/main" id="{65315A1E-AF88-4451-9C32-FB4B96A348A1}"/>
              </a:ext>
            </a:extLst>
          </p:cNvPr>
          <p:cNvGrpSpPr>
            <a:grpSpLocks/>
          </p:cNvGrpSpPr>
          <p:nvPr/>
        </p:nvGrpSpPr>
        <p:grpSpPr bwMode="auto">
          <a:xfrm>
            <a:off x="6315075" y="1835150"/>
            <a:ext cx="609600" cy="609600"/>
            <a:chOff x="1728" y="2880"/>
            <a:chExt cx="384" cy="384"/>
          </a:xfrm>
        </p:grpSpPr>
        <p:sp>
          <p:nvSpPr>
            <p:cNvPr id="67602" name="Rectangle 18">
              <a:extLst>
                <a:ext uri="{FF2B5EF4-FFF2-40B4-BE49-F238E27FC236}">
                  <a16:creationId xmlns:a16="http://schemas.microsoft.com/office/drawing/2014/main" id="{7F5C46EC-2FB9-4A07-B7B6-040FF3DB9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3" name="Text Box 19">
              <a:extLst>
                <a:ext uri="{FF2B5EF4-FFF2-40B4-BE49-F238E27FC236}">
                  <a16:creationId xmlns:a16="http://schemas.microsoft.com/office/drawing/2014/main" id="{3222177E-2917-4BA5-9530-F23D14BC58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chemeClr val="bg1"/>
                  </a:solidFill>
                  <a:latin typeface="Tahoma" panose="020B0604030504040204" pitchFamily="34" charset="0"/>
                  <a:cs typeface="Arial" panose="020B0604020202020204" pitchFamily="34" charset="0"/>
                </a:rPr>
                <a:t>C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28B90653-F04C-4E6D-911F-789675AE5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110" y="5145110"/>
            <a:ext cx="1712890" cy="171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7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05EDD1CE-F237-42C8-8A7D-5AACD0C9FE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1143000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en-US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Struktur</a:t>
            </a:r>
            <a:r>
              <a:rPr lang="en-US" altLang="en-US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linked List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0E556D2F-642F-49E7-ADF6-9FEA022103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3138" y="2865438"/>
            <a:ext cx="7413625" cy="3335337"/>
          </a:xfrm>
          <a:noFill/>
          <a:ln/>
        </p:spPr>
        <p:txBody>
          <a:bodyPr lIns="92075" tIns="46038" rIns="92075" bIns="46038"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800"/>
              <a:t>Node terakhir menunjuk NULL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/>
              <a:t>Setiap node terdiri atas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800"/>
              <a:t>Isi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800"/>
              <a:t>Next, yaitu pointer ke node selanjutnya pada list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sz="2800"/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BF49150A-13D8-4834-A580-5240DA39A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075" y="18351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Line 5">
            <a:extLst>
              <a:ext uri="{FF2B5EF4-FFF2-40B4-BE49-F238E27FC236}">
                <a16:creationId xmlns:a16="http://schemas.microsoft.com/office/drawing/2014/main" id="{53799086-C7BA-419B-AB1B-45608E0CE6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71875" y="21399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14" name="Rectangle 6">
            <a:extLst>
              <a:ext uri="{FF2B5EF4-FFF2-40B4-BE49-F238E27FC236}">
                <a16:creationId xmlns:a16="http://schemas.microsoft.com/office/drawing/2014/main" id="{B7DA97E4-947D-4F2F-B6FB-6BD250D0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75" y="183515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Line 7">
            <a:extLst>
              <a:ext uri="{FF2B5EF4-FFF2-40B4-BE49-F238E27FC236}">
                <a16:creationId xmlns:a16="http://schemas.microsoft.com/office/drawing/2014/main" id="{0F936891-937B-40A8-85E2-B97D62CAE1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00675" y="21399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16" name="Rectangle 8" descr="قطري واسع إلى الأعلى">
            <a:extLst>
              <a:ext uri="{FF2B5EF4-FFF2-40B4-BE49-F238E27FC236}">
                <a16:creationId xmlns:a16="http://schemas.microsoft.com/office/drawing/2014/main" id="{FE7E9F5A-7E34-486E-9441-5D9594640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675" y="1835150"/>
            <a:ext cx="609600" cy="609600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8617" name="Group 9">
            <a:extLst>
              <a:ext uri="{FF2B5EF4-FFF2-40B4-BE49-F238E27FC236}">
                <a16:creationId xmlns:a16="http://schemas.microsoft.com/office/drawing/2014/main" id="{09AAC62A-60FA-4F2A-87CB-7BF6A29EC599}"/>
              </a:ext>
            </a:extLst>
          </p:cNvPr>
          <p:cNvGrpSpPr>
            <a:grpSpLocks/>
          </p:cNvGrpSpPr>
          <p:nvPr/>
        </p:nvGrpSpPr>
        <p:grpSpPr bwMode="auto">
          <a:xfrm>
            <a:off x="2657475" y="1835150"/>
            <a:ext cx="609600" cy="609600"/>
            <a:chOff x="1728" y="2880"/>
            <a:chExt cx="384" cy="384"/>
          </a:xfrm>
        </p:grpSpPr>
        <p:sp>
          <p:nvSpPr>
            <p:cNvPr id="68618" name="Rectangle 10">
              <a:extLst>
                <a:ext uri="{FF2B5EF4-FFF2-40B4-BE49-F238E27FC236}">
                  <a16:creationId xmlns:a16="http://schemas.microsoft.com/office/drawing/2014/main" id="{1AAEEACE-7A68-47A9-91B4-B94D79E64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9" name="Text Box 11">
              <a:extLst>
                <a:ext uri="{FF2B5EF4-FFF2-40B4-BE49-F238E27FC236}">
                  <a16:creationId xmlns:a16="http://schemas.microsoft.com/office/drawing/2014/main" id="{07D3D013-163C-4247-A57A-E0053F973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chemeClr val="bg1"/>
                  </a:solidFill>
                  <a:latin typeface="Tahoma" panose="020B060403050404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sp>
        <p:nvSpPr>
          <p:cNvPr id="68620" name="Line 12">
            <a:extLst>
              <a:ext uri="{FF2B5EF4-FFF2-40B4-BE49-F238E27FC236}">
                <a16:creationId xmlns:a16="http://schemas.microsoft.com/office/drawing/2014/main" id="{346CBBD6-E4D7-41E7-A580-14232F90B4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43075" y="213995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1" name="Text Box 13">
            <a:extLst>
              <a:ext uri="{FF2B5EF4-FFF2-40B4-BE49-F238E27FC236}">
                <a16:creationId xmlns:a16="http://schemas.microsoft.com/office/drawing/2014/main" id="{5CE733A3-6795-49AA-BFF1-DBA9FDBC7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1700213"/>
            <a:ext cx="901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accent2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pHead</a:t>
            </a:r>
          </a:p>
        </p:txBody>
      </p:sp>
      <p:grpSp>
        <p:nvGrpSpPr>
          <p:cNvPr id="68622" name="Group 14">
            <a:extLst>
              <a:ext uri="{FF2B5EF4-FFF2-40B4-BE49-F238E27FC236}">
                <a16:creationId xmlns:a16="http://schemas.microsoft.com/office/drawing/2014/main" id="{32B62478-FB06-4F34-A182-932B7CF151E1}"/>
              </a:ext>
            </a:extLst>
          </p:cNvPr>
          <p:cNvGrpSpPr>
            <a:grpSpLocks/>
          </p:cNvGrpSpPr>
          <p:nvPr/>
        </p:nvGrpSpPr>
        <p:grpSpPr bwMode="auto">
          <a:xfrm>
            <a:off x="4486275" y="1835150"/>
            <a:ext cx="609600" cy="609600"/>
            <a:chOff x="1728" y="2880"/>
            <a:chExt cx="384" cy="384"/>
          </a:xfrm>
        </p:grpSpPr>
        <p:sp>
          <p:nvSpPr>
            <p:cNvPr id="68623" name="Rectangle 15">
              <a:extLst>
                <a:ext uri="{FF2B5EF4-FFF2-40B4-BE49-F238E27FC236}">
                  <a16:creationId xmlns:a16="http://schemas.microsoft.com/office/drawing/2014/main" id="{4C5EB787-9B03-4031-9DB9-6F63D967B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4" name="Text Box 16">
              <a:extLst>
                <a:ext uri="{FF2B5EF4-FFF2-40B4-BE49-F238E27FC236}">
                  <a16:creationId xmlns:a16="http://schemas.microsoft.com/office/drawing/2014/main" id="{1B13729D-FB0A-45C6-8FD2-3D3149EB7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0" y="2966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chemeClr val="bg1"/>
                  </a:solidFill>
                  <a:latin typeface="Tahoma" panose="020B060403050404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68625" name="Group 17">
            <a:extLst>
              <a:ext uri="{FF2B5EF4-FFF2-40B4-BE49-F238E27FC236}">
                <a16:creationId xmlns:a16="http://schemas.microsoft.com/office/drawing/2014/main" id="{1940FE26-770B-4CD9-87BC-F6CBD444A40E}"/>
              </a:ext>
            </a:extLst>
          </p:cNvPr>
          <p:cNvGrpSpPr>
            <a:grpSpLocks/>
          </p:cNvGrpSpPr>
          <p:nvPr/>
        </p:nvGrpSpPr>
        <p:grpSpPr bwMode="auto">
          <a:xfrm>
            <a:off x="6315075" y="1835150"/>
            <a:ext cx="609600" cy="609600"/>
            <a:chOff x="1728" y="2880"/>
            <a:chExt cx="384" cy="384"/>
          </a:xfrm>
        </p:grpSpPr>
        <p:sp>
          <p:nvSpPr>
            <p:cNvPr id="68626" name="Rectangle 18">
              <a:extLst>
                <a:ext uri="{FF2B5EF4-FFF2-40B4-BE49-F238E27FC236}">
                  <a16:creationId xmlns:a16="http://schemas.microsoft.com/office/drawing/2014/main" id="{DA40DC1A-8A96-45FE-BD26-64C25172E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7" name="Text Box 19">
              <a:extLst>
                <a:ext uri="{FF2B5EF4-FFF2-40B4-BE49-F238E27FC236}">
                  <a16:creationId xmlns:a16="http://schemas.microsoft.com/office/drawing/2014/main" id="{753A6F58-CBB6-4E56-9E8D-BB3338B76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296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chemeClr val="bg1"/>
                  </a:solidFill>
                  <a:latin typeface="Tahoma" panose="020B0604030504040204" pitchFamily="34" charset="0"/>
                  <a:cs typeface="Arial" panose="020B0604020202020204" pitchFamily="34" charset="0"/>
                </a:rPr>
                <a:t>C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CC0AFACE-8F9E-494B-A6F5-53FCA3500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028" y="5566289"/>
            <a:ext cx="1268972" cy="126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D619306E-AC27-42F6-AA1A-1634B6CDC8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Struktur</a:t>
            </a:r>
            <a:r>
              <a:rPr lang="en-US" altLang="en-US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en-US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Sebuah</a:t>
            </a:r>
            <a:r>
              <a:rPr lang="en-US" altLang="en-US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Node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7EDCD0EA-1428-44BB-A1DB-AC10C7EA4F9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49400" y="1504949"/>
            <a:ext cx="6332538" cy="4972051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struct node {</a:t>
            </a:r>
            <a:b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  //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bagian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data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tipedata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data 1;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tipedata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data 2;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   …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tipedata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data n; </a:t>
            </a:r>
            <a:b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endParaRPr lang="en-US" altLang="en-US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   //pointer 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ke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node 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selanjutnya</a:t>
            </a:r>
            <a:endParaRPr lang="en-US" altLang="en-US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   struct node *next;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typedef struct node 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node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AFC83F-8013-4CF8-ADAE-BEF344FD1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110" y="0"/>
            <a:ext cx="1712890" cy="171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58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F6AF1F29-FFB8-4B95-A458-2EB1DE3B9D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Deklarasi</a:t>
            </a:r>
            <a:r>
              <a:rPr lang="en-US" altLang="en-US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head 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A9AE8C6C-8677-4D53-B32D-EC577FE35E8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7800"/>
            <a:ext cx="7772400" cy="3729507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dirty="0" err="1"/>
              <a:t>Sebelum</a:t>
            </a:r>
            <a:r>
              <a:rPr lang="en-US" altLang="en-US" dirty="0"/>
              <a:t> </a:t>
            </a:r>
            <a:r>
              <a:rPr lang="en-US" altLang="en-US" dirty="0" err="1"/>
              <a:t>membuat</a:t>
            </a:r>
            <a:r>
              <a:rPr lang="en-US" altLang="en-US" dirty="0"/>
              <a:t> linked list, </a:t>
            </a:r>
            <a:r>
              <a:rPr lang="en-US" altLang="en-US" dirty="0" err="1"/>
              <a:t>perlu</a:t>
            </a:r>
            <a:r>
              <a:rPr lang="en-US" altLang="en-US" dirty="0"/>
              <a:t> </a:t>
            </a:r>
            <a:r>
              <a:rPr lang="en-US" altLang="en-US" dirty="0" err="1"/>
              <a:t>dideklarasikan</a:t>
            </a:r>
            <a:r>
              <a:rPr lang="en-US" altLang="en-US" dirty="0"/>
              <a:t> dan </a:t>
            </a:r>
            <a:r>
              <a:rPr lang="en-US" altLang="en-US" dirty="0" err="1"/>
              <a:t>diinisialisasikan</a:t>
            </a:r>
            <a:r>
              <a:rPr lang="en-US" altLang="en-US" dirty="0"/>
              <a:t> head, </a:t>
            </a:r>
            <a:r>
              <a:rPr lang="en-US" altLang="en-US" dirty="0" err="1"/>
              <a:t>yaitu</a:t>
            </a:r>
            <a:r>
              <a:rPr lang="en-US" altLang="en-US" dirty="0"/>
              <a:t> pointer yang </a:t>
            </a:r>
            <a:r>
              <a:rPr lang="en-US" altLang="en-US" dirty="0" err="1"/>
              <a:t>menunjuk</a:t>
            </a:r>
            <a:r>
              <a:rPr lang="en-US" altLang="en-US" dirty="0"/>
              <a:t> node </a:t>
            </a:r>
            <a:r>
              <a:rPr lang="en-US" altLang="en-US" dirty="0" err="1"/>
              <a:t>pertama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linked list</a:t>
            </a:r>
          </a:p>
          <a:p>
            <a:pPr marL="0" indent="0">
              <a:buFontTx/>
              <a:buNone/>
            </a:pPr>
            <a:endParaRPr lang="en-US" altLang="en-US" dirty="0"/>
          </a:p>
          <a:p>
            <a:pPr marL="0" indent="0">
              <a:buFontTx/>
              <a:buNone/>
            </a:pPr>
            <a:r>
              <a:rPr lang="en-US" altLang="en-US" dirty="0"/>
              <a:t>      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node *</a:t>
            </a:r>
            <a:r>
              <a:rPr lang="en-US" alt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pHead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= NULL;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CF0208-1027-4766-BE05-EEDFBC3EA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110" y="5145110"/>
            <a:ext cx="1712890" cy="171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40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>
            <a:extLst>
              <a:ext uri="{FF2B5EF4-FFF2-40B4-BE49-F238E27FC236}">
                <a16:creationId xmlns:a16="http://schemas.microsoft.com/office/drawing/2014/main" id="{1851D61A-5301-4B71-AB2A-33ACA5879E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Operasi</a:t>
            </a:r>
            <a:r>
              <a:rPr lang="en-US" altLang="en-US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en-US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dasar</a:t>
            </a:r>
            <a:r>
              <a:rPr lang="en-US" altLang="en-US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linked list </a:t>
            </a:r>
            <a:r>
              <a:rPr lang="en-US" altLang="en-US" dirty="0"/>
              <a:t> 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27B62873-BD08-4413-A3FB-2E695A3976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953000"/>
          </a:xfrm>
        </p:spPr>
        <p:txBody>
          <a:bodyPr/>
          <a:lstStyle/>
          <a:p>
            <a:pPr marL="457200" indent="-457200" algn="just">
              <a:buFontTx/>
              <a:buAutoNum type="arabicPeriod"/>
            </a:pPr>
            <a:r>
              <a:rPr lang="en-US" altLang="en-US"/>
              <a:t>Menambah sebuah node.</a:t>
            </a:r>
          </a:p>
          <a:p>
            <a:pPr marL="457200" indent="-457200" algn="just">
              <a:buFontTx/>
              <a:buAutoNum type="arabicPeriod"/>
            </a:pPr>
            <a:r>
              <a:rPr lang="en-US" altLang="en-US"/>
              <a:t>Menghapus sebuah node.</a:t>
            </a:r>
          </a:p>
          <a:p>
            <a:pPr marL="457200" indent="-457200" algn="just">
              <a:buFontTx/>
              <a:buAutoNum type="arabicPeriod"/>
            </a:pPr>
            <a:r>
              <a:rPr lang="en-US" altLang="en-US"/>
              <a:t>Mencari sebuah node.</a:t>
            </a:r>
          </a:p>
          <a:p>
            <a:pPr marL="457200" indent="-457200" algn="just">
              <a:buFontTx/>
              <a:buAutoNum type="arabicPeriod"/>
            </a:pPr>
            <a:r>
              <a:rPr lang="en-US" altLang="en-US"/>
              <a:t>List tranversal</a:t>
            </a:r>
          </a:p>
        </p:txBody>
      </p:sp>
    </p:spTree>
    <p:extLst>
      <p:ext uri="{BB962C8B-B14F-4D97-AF65-F5344CB8AC3E}">
        <p14:creationId xmlns:p14="http://schemas.microsoft.com/office/powerpoint/2010/main" val="894154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59EEC36-DF0B-4DC3-8D49-F955730D6E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Menambahkan</a:t>
            </a:r>
            <a:r>
              <a:rPr lang="en-US" altLang="en-US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node pada linked list  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CDEF38F-837D-4FD0-9AFC-89F33879B1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905000"/>
            <a:ext cx="7772400" cy="4953000"/>
          </a:xfrm>
        </p:spPr>
        <p:txBody>
          <a:bodyPr>
            <a:normAutofit lnSpcReduction="10000"/>
          </a:bodyPr>
          <a:lstStyle/>
          <a:p>
            <a:pPr marL="457200" indent="-457200" algn="just">
              <a:lnSpc>
                <a:spcPct val="90000"/>
              </a:lnSpc>
              <a:buFontTx/>
              <a:buNone/>
            </a:pPr>
            <a:r>
              <a:rPr lang="en-US" altLang="en-US" sz="2000" dirty="0" err="1">
                <a:cs typeface="Times New Roman" panose="02020603050405020304" pitchFamily="18" charset="0"/>
              </a:rPr>
              <a:t>Terdapat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empat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tahap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untuk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menambah</a:t>
            </a:r>
            <a:r>
              <a:rPr lang="en-US" altLang="en-US" sz="2000" dirty="0">
                <a:cs typeface="Times New Roman" panose="02020603050405020304" pitchFamily="18" charset="0"/>
              </a:rPr>
              <a:t> node linked list: </a:t>
            </a:r>
          </a:p>
          <a:p>
            <a:pPr marL="457200" indent="-457200" algn="just">
              <a:lnSpc>
                <a:spcPct val="90000"/>
              </a:lnSpc>
            </a:pPr>
            <a:r>
              <a:rPr lang="en-US" altLang="en-US" sz="2000" dirty="0" err="1">
                <a:solidFill>
                  <a:srgbClr val="CC0000"/>
                </a:solidFill>
                <a:cs typeface="Times New Roman" panose="02020603050405020304" pitchFamily="18" charset="0"/>
              </a:rPr>
              <a:t>Membuat</a:t>
            </a:r>
            <a:r>
              <a:rPr lang="en-US" altLang="en-US" sz="2000" dirty="0">
                <a:solidFill>
                  <a:srgbClr val="CC0000"/>
                </a:solidFill>
                <a:cs typeface="Times New Roman" panose="02020603050405020304" pitchFamily="18" charset="0"/>
              </a:rPr>
              <a:t> node </a:t>
            </a:r>
            <a:r>
              <a:rPr lang="en-US" altLang="en-US" sz="2000" dirty="0" err="1">
                <a:solidFill>
                  <a:srgbClr val="CC0000"/>
                </a:solidFill>
                <a:cs typeface="Times New Roman" panose="02020603050405020304" pitchFamily="18" charset="0"/>
              </a:rPr>
              <a:t>baru</a:t>
            </a:r>
            <a:r>
              <a:rPr lang="en-US" altLang="en-US" sz="2000" dirty="0">
                <a:solidFill>
                  <a:srgbClr val="CC0000"/>
                </a:solidFill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90000"/>
              </a:lnSpc>
            </a:pPr>
            <a:r>
              <a:rPr lang="en-US" altLang="en-US" sz="2000" dirty="0" err="1">
                <a:solidFill>
                  <a:srgbClr val="CC0000"/>
                </a:solidFill>
                <a:cs typeface="Times New Roman" panose="02020603050405020304" pitchFamily="18" charset="0"/>
              </a:rPr>
              <a:t>Mendapatkan</a:t>
            </a:r>
            <a:r>
              <a:rPr lang="en-US" altLang="en-US" sz="2000" dirty="0">
                <a:solidFill>
                  <a:srgbClr val="CC0000"/>
                </a:solidFill>
                <a:cs typeface="Times New Roman" panose="02020603050405020304" pitchFamily="18" charset="0"/>
              </a:rPr>
              <a:t> node yang </a:t>
            </a:r>
            <a:r>
              <a:rPr lang="en-US" altLang="en-US" sz="2000" dirty="0" err="1">
                <a:solidFill>
                  <a:srgbClr val="CC0000"/>
                </a:solidFill>
                <a:cs typeface="Times New Roman" panose="02020603050405020304" pitchFamily="18" charset="0"/>
              </a:rPr>
              <a:t>terletak</a:t>
            </a:r>
            <a:r>
              <a:rPr lang="en-US" altLang="en-US" sz="2000" dirty="0">
                <a:solidFill>
                  <a:srgbClr val="CC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CC0000"/>
                </a:solidFill>
                <a:cs typeface="Times New Roman" panose="02020603050405020304" pitchFamily="18" charset="0"/>
              </a:rPr>
              <a:t>sebelum</a:t>
            </a:r>
            <a:r>
              <a:rPr lang="en-US" altLang="en-US" sz="2000" dirty="0">
                <a:solidFill>
                  <a:srgbClr val="CC0000"/>
                </a:solidFill>
                <a:cs typeface="Times New Roman" panose="02020603050405020304" pitchFamily="18" charset="0"/>
              </a:rPr>
              <a:t> node </a:t>
            </a:r>
            <a:r>
              <a:rPr lang="en-US" altLang="en-US" sz="2000" dirty="0" err="1">
                <a:solidFill>
                  <a:srgbClr val="CC0000"/>
                </a:solidFill>
                <a:cs typeface="Times New Roman" panose="02020603050405020304" pitchFamily="18" charset="0"/>
              </a:rPr>
              <a:t>baru</a:t>
            </a:r>
            <a:r>
              <a:rPr lang="en-US" altLang="en-US" sz="2000" dirty="0">
                <a:solidFill>
                  <a:srgbClr val="CC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CC0000"/>
                </a:solidFill>
                <a:cs typeface="Times New Roman" panose="02020603050405020304" pitchFamily="18" charset="0"/>
              </a:rPr>
              <a:t>disisipkan</a:t>
            </a:r>
            <a:r>
              <a:rPr lang="en-US" altLang="en-US" sz="2000" dirty="0">
                <a:solidFill>
                  <a:srgbClr val="CC0000"/>
                </a:solidFill>
                <a:cs typeface="Times New Roman" panose="02020603050405020304" pitchFamily="18" charset="0"/>
              </a:rPr>
              <a:t> (</a:t>
            </a:r>
            <a:r>
              <a:rPr lang="en-US" altLang="en-US" sz="2000" dirty="0" err="1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pPre</a:t>
            </a:r>
            <a:r>
              <a:rPr lang="en-US" altLang="en-US" sz="2000" dirty="0">
                <a:solidFill>
                  <a:srgbClr val="CC0000"/>
                </a:solidFill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lnSpc>
                <a:spcPct val="90000"/>
              </a:lnSpc>
            </a:pPr>
            <a:r>
              <a:rPr lang="en-US" altLang="en-US" sz="2000" dirty="0" err="1">
                <a:solidFill>
                  <a:srgbClr val="CC0000"/>
                </a:solidFill>
                <a:cs typeface="Times New Roman" panose="02020603050405020304" pitchFamily="18" charset="0"/>
              </a:rPr>
              <a:t>Atur</a:t>
            </a:r>
            <a:r>
              <a:rPr lang="en-US" altLang="en-US" sz="2000" dirty="0">
                <a:solidFill>
                  <a:srgbClr val="CC0000"/>
                </a:solidFill>
                <a:cs typeface="Times New Roman" panose="02020603050405020304" pitchFamily="18" charset="0"/>
              </a:rPr>
              <a:t> next node </a:t>
            </a:r>
            <a:r>
              <a:rPr lang="en-US" altLang="en-US" sz="2000" dirty="0" err="1">
                <a:solidFill>
                  <a:srgbClr val="CC0000"/>
                </a:solidFill>
                <a:cs typeface="Times New Roman" panose="02020603050405020304" pitchFamily="18" charset="0"/>
              </a:rPr>
              <a:t>baru</a:t>
            </a:r>
            <a:r>
              <a:rPr lang="en-US" altLang="en-US" sz="2000" dirty="0">
                <a:solidFill>
                  <a:srgbClr val="CC0000"/>
                </a:solidFill>
                <a:cs typeface="Times New Roman" panose="02020603050405020304" pitchFamily="18" charset="0"/>
              </a:rPr>
              <a:t> agar </a:t>
            </a:r>
            <a:r>
              <a:rPr lang="en-US" altLang="en-US" sz="2000" dirty="0" err="1">
                <a:solidFill>
                  <a:srgbClr val="CC0000"/>
                </a:solidFill>
                <a:cs typeface="Times New Roman" panose="02020603050405020304" pitchFamily="18" charset="0"/>
              </a:rPr>
              <a:t>menunjuk</a:t>
            </a:r>
            <a:r>
              <a:rPr lang="en-US" altLang="en-US" sz="2000" dirty="0">
                <a:solidFill>
                  <a:srgbClr val="CC0000"/>
                </a:solidFill>
                <a:cs typeface="Times New Roman" panose="02020603050405020304" pitchFamily="18" charset="0"/>
              </a:rPr>
              <a:t> node </a:t>
            </a:r>
            <a:r>
              <a:rPr lang="en-US" altLang="en-US" sz="2000" dirty="0" err="1">
                <a:solidFill>
                  <a:srgbClr val="CC0000"/>
                </a:solidFill>
                <a:cs typeface="Times New Roman" panose="02020603050405020304" pitchFamily="18" charset="0"/>
              </a:rPr>
              <a:t>sesudah</a:t>
            </a:r>
            <a:r>
              <a:rPr lang="en-US" altLang="en-US" sz="2000" dirty="0">
                <a:solidFill>
                  <a:srgbClr val="CC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CC0000"/>
                </a:solidFill>
                <a:cs typeface="Times New Roman" panose="02020603050405020304" pitchFamily="18" charset="0"/>
              </a:rPr>
              <a:t>posisi</a:t>
            </a:r>
            <a:r>
              <a:rPr lang="en-US" altLang="en-US" sz="2000" dirty="0">
                <a:solidFill>
                  <a:srgbClr val="CC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CC0000"/>
                </a:solidFill>
                <a:cs typeface="Times New Roman" panose="02020603050405020304" pitchFamily="18" charset="0"/>
              </a:rPr>
              <a:t>penyisipan</a:t>
            </a:r>
            <a:r>
              <a:rPr lang="en-US" altLang="en-US" sz="2000" dirty="0">
                <a:solidFill>
                  <a:srgbClr val="CC0000"/>
                </a:solidFill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90000"/>
              </a:lnSpc>
            </a:pPr>
            <a:r>
              <a:rPr lang="en-US" altLang="en-US" sz="2000" dirty="0" err="1">
                <a:solidFill>
                  <a:srgbClr val="CC0000"/>
                </a:solidFill>
                <a:cs typeface="Times New Roman" panose="02020603050405020304" pitchFamily="18" charset="0"/>
              </a:rPr>
              <a:t>Atur</a:t>
            </a:r>
            <a:r>
              <a:rPr lang="en-US" altLang="en-US" sz="2000" dirty="0">
                <a:solidFill>
                  <a:srgbClr val="CC0000"/>
                </a:solidFill>
                <a:cs typeface="Times New Roman" panose="02020603050405020304" pitchFamily="18" charset="0"/>
              </a:rPr>
              <a:t> next </a:t>
            </a:r>
            <a:r>
              <a:rPr lang="en-US" altLang="en-US" sz="2000" dirty="0" err="1">
                <a:solidFill>
                  <a:srgbClr val="CC0000"/>
                </a:solidFill>
                <a:cs typeface="Times New Roman" panose="02020603050405020304" pitchFamily="18" charset="0"/>
              </a:rPr>
              <a:t>pPre</a:t>
            </a:r>
            <a:r>
              <a:rPr lang="en-US" altLang="en-US" sz="2000" dirty="0">
                <a:solidFill>
                  <a:srgbClr val="CC0000"/>
                </a:solidFill>
                <a:cs typeface="Times New Roman" panose="02020603050405020304" pitchFamily="18" charset="0"/>
              </a:rPr>
              <a:t> agar </a:t>
            </a:r>
            <a:r>
              <a:rPr lang="en-US" altLang="en-US" sz="2000" dirty="0" err="1">
                <a:solidFill>
                  <a:srgbClr val="CC0000"/>
                </a:solidFill>
                <a:cs typeface="Times New Roman" panose="02020603050405020304" pitchFamily="18" charset="0"/>
              </a:rPr>
              <a:t>menunjuk</a:t>
            </a:r>
            <a:r>
              <a:rPr lang="en-US" altLang="en-US" sz="2000" dirty="0">
                <a:solidFill>
                  <a:srgbClr val="CC0000"/>
                </a:solidFill>
                <a:cs typeface="Times New Roman" panose="02020603050405020304" pitchFamily="18" charset="0"/>
              </a:rPr>
              <a:t> node </a:t>
            </a:r>
            <a:r>
              <a:rPr lang="en-US" altLang="en-US" sz="2000" dirty="0" err="1">
                <a:solidFill>
                  <a:srgbClr val="CC0000"/>
                </a:solidFill>
                <a:cs typeface="Times New Roman" panose="02020603050405020304" pitchFamily="18" charset="0"/>
              </a:rPr>
              <a:t>baru</a:t>
            </a:r>
            <a:r>
              <a:rPr lang="en-US" altLang="en-US" sz="2000" dirty="0">
                <a:solidFill>
                  <a:srgbClr val="CC0000"/>
                </a:solidFill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90000"/>
              </a:lnSpc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 </a:t>
            </a:r>
          </a:p>
          <a:p>
            <a:pPr marL="457200" indent="-457200" algn="just">
              <a:lnSpc>
                <a:spcPct val="90000"/>
              </a:lnSpc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Nilai 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pPre</a:t>
            </a:r>
            <a:r>
              <a:rPr lang="en-US" altLang="en-US" sz="2000" dirty="0">
                <a:cs typeface="Times New Roman" panose="02020603050405020304" pitchFamily="18" charset="0"/>
              </a:rPr>
              <a:t>) </a:t>
            </a:r>
            <a:r>
              <a:rPr lang="en-US" altLang="en-US" sz="2000" dirty="0" err="1">
                <a:cs typeface="Times New Roman" panose="02020603050405020304" pitchFamily="18" charset="0"/>
              </a:rPr>
              <a:t>dapat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berisi</a:t>
            </a:r>
            <a:r>
              <a:rPr lang="en-US" altLang="en-US" sz="2000" dirty="0">
                <a:cs typeface="Times New Roman" panose="02020603050405020304" pitchFamily="18" charset="0"/>
              </a:rPr>
              <a:t> : </a:t>
            </a:r>
          </a:p>
          <a:p>
            <a:pPr marL="457200" indent="-457200" algn="just">
              <a:lnSpc>
                <a:spcPct val="90000"/>
              </a:lnSpc>
            </a:pPr>
            <a:r>
              <a:rPr lang="en-US" altLang="en-US" sz="2000" dirty="0">
                <a:solidFill>
                  <a:schemeClr val="accent2"/>
                </a:solidFill>
                <a:cs typeface="Times New Roman" panose="02020603050405020304" pitchFamily="18" charset="0"/>
              </a:rPr>
              <a:t>it can contain the address of a node (i.e. you are adding somewhere after the first node – in the middle or at the end)</a:t>
            </a:r>
          </a:p>
          <a:p>
            <a:pPr marL="457200" indent="-457200" algn="just">
              <a:lnSpc>
                <a:spcPct val="90000"/>
              </a:lnSpc>
            </a:pPr>
            <a:r>
              <a:rPr lang="en-US" altLang="en-US" sz="2000" dirty="0">
                <a:solidFill>
                  <a:schemeClr val="accent2"/>
                </a:solidFill>
                <a:cs typeface="Times New Roman" panose="02020603050405020304" pitchFamily="18" charset="0"/>
              </a:rPr>
              <a:t>it can be NULL (i.e. you are adding either to an empty list or at the beginning of the list)</a:t>
            </a:r>
          </a:p>
          <a:p>
            <a:pPr marL="457200" indent="-457200" algn="just">
              <a:lnSpc>
                <a:spcPct val="90000"/>
              </a:lnSpc>
              <a:buFontTx/>
              <a:buNone/>
            </a:pPr>
            <a:br>
              <a:rPr lang="en-US" altLang="en-US" sz="2000" dirty="0">
                <a:cs typeface="Times New Roman" panose="02020603050405020304" pitchFamily="18" charset="0"/>
              </a:rPr>
            </a:br>
            <a:endParaRPr lang="en-US" altLang="en-US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719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1122</Words>
  <Application>Microsoft Office PowerPoint</Application>
  <PresentationFormat>On-screen Show (4:3)</PresentationFormat>
  <Paragraphs>253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Aharoni</vt:lpstr>
      <vt:lpstr>Arial</vt:lpstr>
      <vt:lpstr>Calibri</vt:lpstr>
      <vt:lpstr>Consolas</vt:lpstr>
      <vt:lpstr>Courier New</vt:lpstr>
      <vt:lpstr>Tahoma</vt:lpstr>
      <vt:lpstr>Wingdings</vt:lpstr>
      <vt:lpstr>Office Theme</vt:lpstr>
      <vt:lpstr>LINKED LIST</vt:lpstr>
      <vt:lpstr>Definitions</vt:lpstr>
      <vt:lpstr>Array vs linked list</vt:lpstr>
      <vt:lpstr>Struktur linked List</vt:lpstr>
      <vt:lpstr>Struktur linked List</vt:lpstr>
      <vt:lpstr>Struktur Sebuah Node</vt:lpstr>
      <vt:lpstr>Deklarasi head </vt:lpstr>
      <vt:lpstr>Operasi dasar linked list  </vt:lpstr>
      <vt:lpstr>Menambahkan node pada linked list  </vt:lpstr>
      <vt:lpstr>Menambahkan node ke list kosong  </vt:lpstr>
      <vt:lpstr>Menambahkan node ke awal list</vt:lpstr>
      <vt:lpstr>Menambahkan node di tengah list</vt:lpstr>
      <vt:lpstr>Menambahkan node akhir list</vt:lpstr>
      <vt:lpstr>Kode untuk menambah data ke linked list</vt:lpstr>
      <vt:lpstr>Menghapus node dari linked list</vt:lpstr>
      <vt:lpstr>Menghapus node pertama dari linked list</vt:lpstr>
      <vt:lpstr>Menghapus node dari linked list – kasus umum</vt:lpstr>
      <vt:lpstr>Kode untuk menghapus node dari linked list</vt:lpstr>
      <vt:lpstr>Mencari node yang mengandung data tertentu dari linked list</vt:lpstr>
      <vt:lpstr>Traversing a Linked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fawwaz</dc:creator>
  <cp:lastModifiedBy>fawwaz</cp:lastModifiedBy>
  <cp:revision>8</cp:revision>
  <dcterms:created xsi:type="dcterms:W3CDTF">2018-09-03T01:14:40Z</dcterms:created>
  <dcterms:modified xsi:type="dcterms:W3CDTF">2020-02-04T21:00:47Z</dcterms:modified>
</cp:coreProperties>
</file>