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6cbd1f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c6cbd1f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to what you guys covered in lecture 1 and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c6cbd1f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c6cbd1f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new RL algorithms on simple, toy examples before moving to real world environments with much more serious consequences for mistakes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friction and impedance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consequences for unexpected behavior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anyone try to guess what makes this mountain car environment challenging for RL algorithms to solve?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6cbd1f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c6cbd1f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large online community to ask questions and clear confusions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easily download the source files in github and </a:t>
            </a:r>
            <a:r>
              <a:rPr lang="en"/>
              <a:t>modify constraints, rewards,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we’ll go over in a few slides what the API looks like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6cbd1f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6cbd1f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were given this state and action space, could you solve this task?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state space need to be augmented with extra info?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constraints on the action space?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an episode terminate?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the agent in an irrecoverable state?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OpenAI is quick and easy to setup, you need to make sure you understand the </a:t>
            </a:r>
            <a:r>
              <a:rPr lang="en"/>
              <a:t>environment</a:t>
            </a:r>
            <a:r>
              <a:rPr lang="en"/>
              <a:t> and task you are trying to solve and address issues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that before looking for bugs in your RL algo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6cbd1f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6cbd1f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6cbd1f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6cbd1f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ym.openai.com/envs/#atari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ai/gym/blob/master/gym/envs/mujoco/ant.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TISfcs4ZRZJ0lg2g0KD7CdsW99HAcWb2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r>
              <a:rPr lang="en"/>
              <a:t>OpenAI Gym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09/03/2021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625" y="1160463"/>
            <a:ext cx="44196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RL Framework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4031925" y="2979300"/>
            <a:ext cx="1504800" cy="1499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5410350" y="3974850"/>
            <a:ext cx="15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OpenAI Gym</a:t>
            </a:r>
            <a:endParaRPr b="1"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OpenAI Gym?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● </a:t>
            </a:r>
            <a:r>
              <a:rPr lang="en"/>
              <a:t>A toolkit for testing RL algorithms on simplified examples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2024750"/>
            <a:ext cx="703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● Provides you with different </a:t>
            </a:r>
            <a:r>
              <a:rPr lang="en" u="sng">
                <a:solidFill>
                  <a:schemeClr val="hlink"/>
                </a:solidFill>
                <a:hlinkClick r:id="rId3"/>
              </a:rPr>
              <a:t>environments</a:t>
            </a:r>
            <a:r>
              <a:rPr lang="en"/>
              <a:t> 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2481950"/>
            <a:ext cx="703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● Has a standard API to access these different environments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400" y="1798625"/>
            <a:ext cx="1958000" cy="11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5">
            <a:alphaModFix/>
          </a:blip>
          <a:srcRect b="19133" l="4739" r="5154" t="20756"/>
          <a:stretch/>
        </p:blipFill>
        <p:spPr>
          <a:xfrm>
            <a:off x="6500825" y="171125"/>
            <a:ext cx="1713125" cy="122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7146500" y="1414075"/>
            <a:ext cx="421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to use OpenAI gym?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Open-source - large online community, you can modify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 code</a:t>
            </a:r>
            <a:r>
              <a:rPr lang="en"/>
              <a:t> to fit your needs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Intuitive API - easy to get started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● Widely used in RL research - common benchmark for RL papers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and State/Observation Spaces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OpenAI gym environments have predefined state and actions, but…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Key questions to ask when debugging RL in general: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Does the state and action space make sense?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What is the reward?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Are there any constraints on state and action space?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● Should constraint violations be penalized?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When should an episode terminate? Am I handling termination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correctly?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550" y="1444325"/>
            <a:ext cx="2277900" cy="15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162" y="3279250"/>
            <a:ext cx="1998675" cy="1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https://colab.research.google.com/drive/1TISfcs4ZRZJ0lg2g0KD7CdsW99HAcWb2?usp=sharing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Bandits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35" y="1012675"/>
            <a:ext cx="5631426" cy="40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