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3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7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622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40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960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34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693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814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43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56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659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67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58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094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109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79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46BB1C-6A60-467D-8A03-4E0492E01AA0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43D1B9-330F-4DE9-A27E-1F634D8E16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445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D8F2B4-D4B6-456F-9AF0-46EA3F97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s-419" cap="none" dirty="0" err="1">
                <a:latin typeface="Berlin Sans FB Demi" panose="020E0802020502020306" pitchFamily="34" charset="0"/>
              </a:rPr>
              <a:t>DnD</a:t>
            </a:r>
            <a:r>
              <a:rPr lang="es-419" cap="none" dirty="0">
                <a:latin typeface="Berlin Sans FB Demi" panose="020E0802020502020306" pitchFamily="34" charset="0"/>
              </a:rPr>
              <a:t> </a:t>
            </a:r>
            <a:r>
              <a:rPr lang="es-419" cap="none" dirty="0" err="1">
                <a:latin typeface="Berlin Sans FB Demi" panose="020E0802020502020306" pitchFamily="34" charset="0"/>
              </a:rPr>
              <a:t>Character</a:t>
            </a:r>
            <a:r>
              <a:rPr lang="es-419" cap="none" dirty="0">
                <a:latin typeface="Berlin Sans FB Demi" panose="020E0802020502020306" pitchFamily="34" charset="0"/>
              </a:rPr>
              <a:t> </a:t>
            </a:r>
            <a:r>
              <a:rPr lang="es-419" cap="none" dirty="0" err="1">
                <a:latin typeface="Berlin Sans FB Demi" panose="020E0802020502020306" pitchFamily="34" charset="0"/>
              </a:rPr>
              <a:t>Generator</a:t>
            </a:r>
            <a:endParaRPr lang="es-419" cap="none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B891A-48DB-420E-98E8-3BFBB857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s-419">
                <a:solidFill>
                  <a:schemeClr val="tx2">
                    <a:lumMod val="75000"/>
                  </a:schemeClr>
                </a:solidFill>
              </a:rPr>
              <a:t>Programación orientada a objetos</a:t>
            </a:r>
          </a:p>
          <a:p>
            <a:endParaRPr lang="es-419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419">
                <a:solidFill>
                  <a:schemeClr val="tx2">
                    <a:lumMod val="75000"/>
                  </a:schemeClr>
                </a:solidFill>
              </a:rPr>
              <a:t>Alvaro Gonalez Conde</a:t>
            </a:r>
          </a:p>
          <a:p>
            <a:r>
              <a:rPr lang="es-419">
                <a:solidFill>
                  <a:schemeClr val="tx2">
                    <a:lumMod val="75000"/>
                  </a:schemeClr>
                </a:solidFill>
              </a:rPr>
              <a:t>Emilio Orozco Ibarra</a:t>
            </a:r>
          </a:p>
        </p:txBody>
      </p:sp>
    </p:spTree>
    <p:extLst>
      <p:ext uri="{BB962C8B-B14F-4D97-AF65-F5344CB8AC3E}">
        <p14:creationId xmlns:p14="http://schemas.microsoft.com/office/powerpoint/2010/main" val="24582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2CA53-B56E-444A-93D3-9441F17B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864" y="2768600"/>
            <a:ext cx="4205003" cy="1507067"/>
          </a:xfrm>
        </p:spPr>
        <p:txBody>
          <a:bodyPr>
            <a:normAutofit/>
          </a:bodyPr>
          <a:lstStyle/>
          <a:p>
            <a:r>
              <a:rPr lang="es-419" sz="3200" dirty="0" err="1">
                <a:solidFill>
                  <a:srgbClr val="FFFFFF"/>
                </a:solidFill>
              </a:rPr>
              <a:t>Main</a:t>
            </a:r>
            <a:endParaRPr lang="es-419" sz="32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D16AAB-CE5B-4B22-8F83-ED4C461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51" y="246764"/>
            <a:ext cx="7336569" cy="636447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966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6450F-1F66-4234-B31C-0742FD7D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s-419" sz="4000"/>
              <a:t>Programación orientada a objetos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4D0DE-DFC2-4BD2-83FA-B051B1B5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Excepciones para que regresara error en valores fuera de rango </a:t>
            </a:r>
          </a:p>
          <a:p>
            <a:r>
              <a:rPr lang="es-MX">
                <a:solidFill>
                  <a:schemeClr val="tx1"/>
                </a:solidFill>
              </a:rPr>
              <a:t>Utilizamos varios objetos con subclases (Races) e interfaces (Classes) y los metimos todos a un objeto que realizaba todos los calculo</a:t>
            </a:r>
          </a:p>
          <a:p>
            <a:r>
              <a:rPr lang="es-MX">
                <a:solidFill>
                  <a:schemeClr val="tx1"/>
                </a:solidFill>
              </a:rPr>
              <a:t>Incluimos ArraySet en Dice para que solo nos regresara los 3 números mas grandes</a:t>
            </a:r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6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B7C82-E606-45AF-B18A-4E9130D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Gracias por su atención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87B03A-9111-466E-BCC0-ED93B7E5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58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8A0EC1F-FF0E-4EE2-865A-55DC98C12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F1FA32-810A-4AED-BBB8-A301E954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Dungeons and dragons</a:t>
            </a:r>
          </a:p>
        </p:txBody>
      </p:sp>
      <p:sp>
        <p:nvSpPr>
          <p:cNvPr id="85" name="Snip Diagonal Corner Rectangle 6">
            <a:extLst>
              <a:ext uri="{FF2B5EF4-FFF2-40B4-BE49-F238E27FC236}">
                <a16:creationId xmlns:a16="http://schemas.microsoft.com/office/drawing/2014/main" id="{38C12AF1-A2FD-4566-8805-62E893A2B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ungeons &amp; Dragons Vol. 1: Shadowplague (Dungeons and Dragons ...">
            <a:extLst>
              <a:ext uri="{FF2B5EF4-FFF2-40B4-BE49-F238E27FC236}">
                <a16:creationId xmlns:a16="http://schemas.microsoft.com/office/drawing/2014/main" id="{BDEFAC65-CC04-4AC8-A976-61173AE3D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481"/>
          <a:stretch/>
        </p:blipFill>
        <p:spPr bwMode="auto">
          <a:xfrm>
            <a:off x="800558" y="786117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4C56DB1B-53C1-4D8D-B05C-150B39F14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BBECE7-2757-4B2E-81ED-560B2AE64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FA92A60-1E5B-4304-9EE1-9D6FDD52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19F77D2-35D7-471C-B16D-615DD810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E463D3-CDC8-4C94-AB8B-7A18DDE2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E9F15BA-4893-4128-BF42-BE327C5D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68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B154-6C7E-471C-93CC-650973EE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>
            <a:normAutofit/>
          </a:bodyPr>
          <a:lstStyle/>
          <a:p>
            <a:r>
              <a:rPr lang="es-419" dirty="0" err="1"/>
              <a:t>Character</a:t>
            </a:r>
            <a:r>
              <a:rPr lang="es-419" dirty="0"/>
              <a:t> </a:t>
            </a:r>
            <a:r>
              <a:rPr lang="es-419" dirty="0" err="1"/>
              <a:t>sheet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560EA-6B18-4C17-9AB7-188A3405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350079" cy="3615267"/>
          </a:xfrm>
        </p:spPr>
        <p:txBody>
          <a:bodyPr>
            <a:normAutofit/>
          </a:bodyPr>
          <a:lstStyle/>
          <a:p>
            <a:r>
              <a:rPr lang="es-MX" dirty="0"/>
              <a:t>Una </a:t>
            </a:r>
            <a:r>
              <a:rPr lang="es-MX" dirty="0" err="1"/>
              <a:t>Character</a:t>
            </a:r>
            <a:r>
              <a:rPr lang="es-MX" dirty="0"/>
              <a:t> </a:t>
            </a:r>
            <a:r>
              <a:rPr lang="es-MX" dirty="0" err="1"/>
              <a:t>Sheet</a:t>
            </a:r>
            <a:r>
              <a:rPr lang="es-MX" dirty="0"/>
              <a:t> es el registro de un personaje en un juego de rol, que incluye todos los detalles, notas, estadísticas del juego e información básica que un jugador necesitaría durante una sesión de </a:t>
            </a:r>
            <a:r>
              <a:rPr lang="es-MX" dirty="0" err="1"/>
              <a:t>DnD</a:t>
            </a:r>
            <a:r>
              <a:rPr lang="es-MX" dirty="0"/>
              <a:t>.</a:t>
            </a:r>
            <a:endParaRPr lang="es-419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F2ED8-83B5-43FE-92E1-B0B77A5E8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" b="-1"/>
          <a:stretch/>
        </p:blipFill>
        <p:spPr bwMode="auto"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7D07B7-0330-429D-92B5-35A128D9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48" y="2781437"/>
            <a:ext cx="3411927" cy="1507067"/>
          </a:xfrm>
        </p:spPr>
        <p:txBody>
          <a:bodyPr>
            <a:normAutofit/>
          </a:bodyPr>
          <a:lstStyle/>
          <a:p>
            <a:r>
              <a:rPr lang="es-419" dirty="0"/>
              <a:t>¿Qué hace el código?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142C0-799F-42F4-BF9F-FEC001B7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42" y="390323"/>
            <a:ext cx="6818003" cy="599984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13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EF990-189A-4428-AD7C-4453527A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¿cómo funciona?</a:t>
            </a:r>
          </a:p>
        </p:txBody>
      </p:sp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6A7E9AE-CCE3-426B-8A52-0B7D4CAB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33" y="756009"/>
            <a:ext cx="4004489" cy="502130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5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8C9CDC-6964-4D6E-9FC2-3332E247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s-419" dirty="0" err="1"/>
              <a:t>classes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C1D7D3-BE97-479A-9F21-85D00265D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7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270C8-B6C3-4CE2-876E-12C038B5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es-419" dirty="0" err="1"/>
              <a:t>Barbarian</a:t>
            </a:r>
            <a:endParaRPr lang="es-419" dirty="0"/>
          </a:p>
          <a:p>
            <a:r>
              <a:rPr lang="es-419" dirty="0" err="1"/>
              <a:t>Bard</a:t>
            </a:r>
            <a:endParaRPr lang="es-419" dirty="0"/>
          </a:p>
          <a:p>
            <a:r>
              <a:rPr lang="es-419" dirty="0" err="1"/>
              <a:t>Fighter</a:t>
            </a:r>
            <a:endParaRPr lang="es-419" dirty="0"/>
          </a:p>
          <a:p>
            <a:r>
              <a:rPr lang="es-419" dirty="0" err="1"/>
              <a:t>Monk</a:t>
            </a:r>
            <a:endParaRPr lang="es-419" dirty="0"/>
          </a:p>
          <a:p>
            <a:r>
              <a:rPr lang="es-419" dirty="0" err="1"/>
              <a:t>Paladin</a:t>
            </a:r>
            <a:endParaRPr lang="es-419" dirty="0"/>
          </a:p>
          <a:p>
            <a:r>
              <a:rPr lang="es-419" dirty="0"/>
              <a:t>Ranger</a:t>
            </a:r>
          </a:p>
          <a:p>
            <a:r>
              <a:rPr lang="es-419" dirty="0" err="1"/>
              <a:t>Wizard</a:t>
            </a:r>
            <a:endParaRPr lang="es-419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4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718CE-CB69-4C3C-912D-EDE109CE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dice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914E60-9A71-49F5-BB8E-0D099FEBE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813" b="3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7" name="Picture 11" descr="You Can Be The Best D&amp;D Player Ever. Here's How. | Geek and Sundry">
            <a:extLst>
              <a:ext uri="{FF2B5EF4-FFF2-40B4-BE49-F238E27FC236}">
                <a16:creationId xmlns:a16="http://schemas.microsoft.com/office/drawing/2014/main" id="{A781208B-44F9-4FE4-AE1C-831346611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 bwMode="auto">
          <a:xfrm>
            <a:off x="3174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801D83-C3DE-4AD9-AB79-1C69496E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419" dirty="0"/>
              <a:t>Player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74C47-411E-4247-8C17-AFBAFFC6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Athletics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Acrobatics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SleightOfHand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Stealthm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>
                <a:solidFill>
                  <a:schemeClr val="tx1"/>
                </a:solidFill>
              </a:rPr>
              <a:t>Arcana</a:t>
            </a: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History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Investigation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Nature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Religion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s-419" sz="1900" dirty="0">
              <a:solidFill>
                <a:schemeClr val="tx1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E34B7E2-6902-4A8B-A465-247A5795CD64}"/>
              </a:ext>
            </a:extLst>
          </p:cNvPr>
          <p:cNvSpPr txBox="1">
            <a:spLocks/>
          </p:cNvSpPr>
          <p:nvPr/>
        </p:nvSpPr>
        <p:spPr>
          <a:xfrm>
            <a:off x="4820097" y="49953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AnimalHandling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Insight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>
                <a:solidFill>
                  <a:schemeClr val="tx1"/>
                </a:solidFill>
              </a:rPr>
              <a:t>Medicine</a:t>
            </a: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Perception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Survival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Deception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Intimidation</a:t>
            </a:r>
            <a:endParaRPr lang="es-419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900" dirty="0">
                <a:solidFill>
                  <a:schemeClr val="tx1"/>
                </a:solidFill>
              </a:rPr>
              <a:t>Performance</a:t>
            </a:r>
          </a:p>
          <a:p>
            <a:pPr>
              <a:lnSpc>
                <a:spcPct val="90000"/>
              </a:lnSpc>
            </a:pPr>
            <a:r>
              <a:rPr lang="es-419" sz="1900" dirty="0" err="1">
                <a:solidFill>
                  <a:schemeClr val="tx1"/>
                </a:solidFill>
              </a:rPr>
              <a:t>Persuasion</a:t>
            </a:r>
            <a:endParaRPr lang="es-419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AB450-66DE-4FFE-9443-01516B79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s-419" sz="2800"/>
              <a:t>races</a:t>
            </a:r>
          </a:p>
        </p:txBody>
      </p:sp>
      <p:sp>
        <p:nvSpPr>
          <p:cNvPr id="512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ungeons &amp; Dragons Fondo de Pantalla and Fondo de Escritorio ...">
            <a:extLst>
              <a:ext uri="{FF2B5EF4-FFF2-40B4-BE49-F238E27FC236}">
                <a16:creationId xmlns:a16="http://schemas.microsoft.com/office/drawing/2014/main" id="{924DC4F2-AD61-4B2D-8B38-9DE6E22D6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2" r="12818" b="-1"/>
          <a:stretch/>
        </p:blipFill>
        <p:spPr bwMode="auto"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56DBB-520E-4CD4-8A4A-1B1624FD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s-419" sz="1400"/>
              <a:t>Aarakocra</a:t>
            </a:r>
          </a:p>
          <a:p>
            <a:r>
              <a:rPr lang="es-419" sz="1400"/>
              <a:t>Dragonborn</a:t>
            </a:r>
          </a:p>
          <a:p>
            <a:r>
              <a:rPr lang="es-419" sz="1400"/>
              <a:t>Dwarf</a:t>
            </a:r>
          </a:p>
          <a:p>
            <a:r>
              <a:rPr lang="es-419" sz="1400"/>
              <a:t>Elf</a:t>
            </a:r>
          </a:p>
          <a:p>
            <a:r>
              <a:rPr lang="es-419" sz="1400"/>
              <a:t>HalfOrc</a:t>
            </a:r>
          </a:p>
          <a:p>
            <a:r>
              <a:rPr lang="es-419" sz="1400"/>
              <a:t>Human</a:t>
            </a:r>
          </a:p>
          <a:p>
            <a:r>
              <a:rPr lang="es-419" sz="1400"/>
              <a:t>Tiefling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912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Berlin Sans FB Demi</vt:lpstr>
      <vt:lpstr>Century Gothic</vt:lpstr>
      <vt:lpstr>Wingdings 3</vt:lpstr>
      <vt:lpstr>Sector</vt:lpstr>
      <vt:lpstr>DnD Character Generator</vt:lpstr>
      <vt:lpstr>Dungeons and dragons</vt:lpstr>
      <vt:lpstr>Character sheet</vt:lpstr>
      <vt:lpstr>¿Qué hace el código?</vt:lpstr>
      <vt:lpstr>¿cómo funciona?</vt:lpstr>
      <vt:lpstr>classes</vt:lpstr>
      <vt:lpstr>dice</vt:lpstr>
      <vt:lpstr>Player</vt:lpstr>
      <vt:lpstr>races</vt:lpstr>
      <vt:lpstr>Main</vt:lpstr>
      <vt:lpstr>Programación orientada a objetos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DnD Character Generator</dc:title>
  <dc:creator>Emilio Orozco</dc:creator>
  <cp:lastModifiedBy>Emilio Orozco</cp:lastModifiedBy>
  <cp:revision>1</cp:revision>
  <dcterms:created xsi:type="dcterms:W3CDTF">2020-05-12T06:25:42Z</dcterms:created>
  <dcterms:modified xsi:type="dcterms:W3CDTF">2020-05-12T06:25:45Z</dcterms:modified>
</cp:coreProperties>
</file>