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65" r:id="rId3"/>
    <p:sldId id="270" r:id="rId4"/>
    <p:sldId id="272" r:id="rId5"/>
    <p:sldId id="273" r:id="rId6"/>
    <p:sldId id="271" r:id="rId7"/>
    <p:sldId id="274" r:id="rId8"/>
    <p:sldId id="27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77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052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14433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x86-64</a:t>
            </a:r>
            <a:r>
              <a:rPr lang="zh-CN" altLang="en-US" sz="2400" dirty="0" smtClean="0"/>
              <a:t>）  </a:t>
            </a:r>
            <a:r>
              <a:rPr lang="en-US" altLang="zh-CN" sz="2400" dirty="0" smtClean="0">
                <a:latin typeface="+mn-lt"/>
              </a:rPr>
              <a:t>Consider the following data structure declaration: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3900" y="1829843"/>
            <a:ext cx="5854700" cy="4494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struct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ms_pacman</a:t>
            </a:r>
            <a:r>
              <a:rPr lang="en-US" altLang="zh-CN" sz="2400" dirty="0" smtClean="0">
                <a:latin typeface="+mn-lt"/>
              </a:rPr>
              <a:t>{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400" dirty="0" smtClean="0">
                <a:latin typeface="+mn-lt"/>
              </a:rPr>
              <a:t>short </a:t>
            </a:r>
            <a:r>
              <a:rPr lang="en-US" altLang="zh-CN" sz="2400" dirty="0">
                <a:latin typeface="+mn-lt"/>
              </a:rPr>
              <a:t>wire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resistor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union transistor{</a:t>
            </a:r>
          </a:p>
          <a:p>
            <a:pPr lvl="2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char </a:t>
            </a:r>
            <a:r>
              <a:rPr lang="en-US" altLang="zh-CN" sz="2400" dirty="0" err="1">
                <a:latin typeface="+mn-lt"/>
              </a:rPr>
              <a:t>bjt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2"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*</a:t>
            </a:r>
            <a:r>
              <a:rPr lang="en-US" altLang="zh-CN" sz="2400" dirty="0" err="1">
                <a:latin typeface="+mn-lt"/>
              </a:rPr>
              <a:t>mosfet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2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long </a:t>
            </a:r>
            <a:r>
              <a:rPr lang="en-US" altLang="zh-CN" sz="2400" dirty="0" err="1">
                <a:latin typeface="+mn-lt"/>
              </a:rPr>
              <a:t>vacuum_tube</a:t>
            </a:r>
            <a:r>
              <a:rPr lang="en-US" altLang="zh-CN" sz="2400" dirty="0">
                <a:latin typeface="+mn-lt"/>
              </a:rPr>
              <a:t>[2</a:t>
            </a:r>
            <a:r>
              <a:rPr lang="en-US" altLang="zh-CN" sz="2400" dirty="0" smtClean="0">
                <a:latin typeface="+mn-lt"/>
              </a:rPr>
              <a:t>];</a:t>
            </a:r>
            <a:endParaRPr lang="en-US" altLang="zh-CN" sz="2400" dirty="0">
              <a:latin typeface="+mn-lt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} transistor;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struct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ms_pacman</a:t>
            </a:r>
            <a:r>
              <a:rPr lang="en-US" altLang="zh-CN" sz="2400" dirty="0">
                <a:latin typeface="+mn-lt"/>
              </a:rPr>
              <a:t> *connector;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2286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2738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2738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31914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364400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4110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45630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36531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5800" y="4110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4567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16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1959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9300" y="5410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5405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32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533400"/>
            <a:ext cx="830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  <a:latin typeface="+mn-lt"/>
              </a:rPr>
              <a:t>Practice 1 </a:t>
            </a:r>
            <a:endParaRPr lang="zh-CN" altLang="en-US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388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90550"/>
            <a:ext cx="821055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0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6324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1"/>
            <a:ext cx="4506851" cy="410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571625"/>
            <a:ext cx="316363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>
            <a:stCxn id="18" idx="3"/>
          </p:cNvCxnSpPr>
          <p:nvPr/>
        </p:nvCxnSpPr>
        <p:spPr bwMode="auto">
          <a:xfrm>
            <a:off x="4800601" y="1967484"/>
            <a:ext cx="761999" cy="100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381001" y="1524000"/>
            <a:ext cx="4419600" cy="8869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14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762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x86-64</a:t>
            </a:r>
            <a:r>
              <a:rPr lang="zh-CN" altLang="en-US" sz="2400" dirty="0" smtClean="0"/>
              <a:t>）  </a:t>
            </a:r>
            <a:r>
              <a:rPr lang="en-US" altLang="zh-CN" sz="2400" dirty="0" smtClean="0">
                <a:latin typeface="+mn-lt"/>
              </a:rPr>
              <a:t>Consider the following data structure declaration: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3900" y="1148508"/>
            <a:ext cx="5854700" cy="4494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struct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ms_pacman</a:t>
            </a:r>
            <a:r>
              <a:rPr lang="en-US" altLang="zh-CN" sz="2400" dirty="0" smtClean="0">
                <a:latin typeface="+mn-lt"/>
              </a:rPr>
              <a:t>{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400" dirty="0" smtClean="0">
                <a:latin typeface="+mn-lt"/>
              </a:rPr>
              <a:t>short </a:t>
            </a:r>
            <a:r>
              <a:rPr lang="en-US" altLang="zh-CN" sz="2400" dirty="0">
                <a:latin typeface="+mn-lt"/>
              </a:rPr>
              <a:t>wire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resistor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union transistor{</a:t>
            </a:r>
          </a:p>
          <a:p>
            <a:pPr lvl="2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char </a:t>
            </a:r>
            <a:r>
              <a:rPr lang="en-US" altLang="zh-CN" sz="2400" dirty="0" err="1">
                <a:latin typeface="+mn-lt"/>
              </a:rPr>
              <a:t>bjt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2"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*</a:t>
            </a:r>
            <a:r>
              <a:rPr lang="en-US" altLang="zh-CN" sz="2400" dirty="0" err="1">
                <a:latin typeface="+mn-lt"/>
              </a:rPr>
              <a:t>mosfet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2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long </a:t>
            </a:r>
            <a:r>
              <a:rPr lang="en-US" altLang="zh-CN" sz="2400" dirty="0" err="1">
                <a:latin typeface="+mn-lt"/>
              </a:rPr>
              <a:t>vacuum_tube</a:t>
            </a:r>
            <a:r>
              <a:rPr lang="en-US" altLang="zh-CN" sz="2400" dirty="0">
                <a:latin typeface="+mn-lt"/>
              </a:rPr>
              <a:t>[2</a:t>
            </a:r>
            <a:r>
              <a:rPr lang="en-US" altLang="zh-CN" sz="2400" dirty="0" smtClean="0">
                <a:latin typeface="+mn-lt"/>
              </a:rPr>
              <a:t>];</a:t>
            </a:r>
            <a:endParaRPr lang="en-US" altLang="zh-CN" sz="2400" dirty="0">
              <a:latin typeface="+mn-lt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} transistor;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struct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ms_pacman</a:t>
            </a:r>
            <a:r>
              <a:rPr lang="en-US" altLang="zh-CN" sz="2400" dirty="0">
                <a:latin typeface="+mn-lt"/>
              </a:rPr>
              <a:t> *connector;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6046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16046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25101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296267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3429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3881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2971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5800" y="3429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3886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16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9300" y="47288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4724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32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2760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6324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1"/>
            <a:ext cx="4506851" cy="410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571625"/>
            <a:ext cx="316363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>
            <a:stCxn id="11" idx="3"/>
          </p:cNvCxnSpPr>
          <p:nvPr/>
        </p:nvCxnSpPr>
        <p:spPr bwMode="auto">
          <a:xfrm>
            <a:off x="4887850" y="3092958"/>
            <a:ext cx="674750" cy="19362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380999" y="2528316"/>
            <a:ext cx="4506851" cy="112928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83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762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x86-64</a:t>
            </a:r>
            <a:r>
              <a:rPr lang="zh-CN" altLang="en-US" sz="2400" dirty="0" smtClean="0"/>
              <a:t>）  </a:t>
            </a:r>
            <a:r>
              <a:rPr lang="en-US" altLang="zh-CN" sz="2400" dirty="0" smtClean="0">
                <a:latin typeface="+mn-lt"/>
              </a:rPr>
              <a:t>Consider the following data structure declaration: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3900" y="1148508"/>
            <a:ext cx="5854700" cy="4494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struct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ms_pacman</a:t>
            </a:r>
            <a:r>
              <a:rPr lang="en-US" altLang="zh-CN" sz="2400" dirty="0" smtClean="0">
                <a:latin typeface="+mn-lt"/>
              </a:rPr>
              <a:t>{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400" dirty="0" smtClean="0">
                <a:latin typeface="+mn-lt"/>
              </a:rPr>
              <a:t>short </a:t>
            </a:r>
            <a:r>
              <a:rPr lang="en-US" altLang="zh-CN" sz="2400" dirty="0">
                <a:latin typeface="+mn-lt"/>
              </a:rPr>
              <a:t>wire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resistor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union transistor{</a:t>
            </a:r>
          </a:p>
          <a:p>
            <a:pPr lvl="2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char </a:t>
            </a:r>
            <a:r>
              <a:rPr lang="en-US" altLang="zh-CN" sz="2400" dirty="0" err="1">
                <a:latin typeface="+mn-lt"/>
              </a:rPr>
              <a:t>bjt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2"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*</a:t>
            </a:r>
            <a:r>
              <a:rPr lang="en-US" altLang="zh-CN" sz="2400" dirty="0" err="1">
                <a:latin typeface="+mn-lt"/>
              </a:rPr>
              <a:t>mosfet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2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long </a:t>
            </a:r>
            <a:r>
              <a:rPr lang="en-US" altLang="zh-CN" sz="2400" dirty="0" err="1">
                <a:latin typeface="+mn-lt"/>
              </a:rPr>
              <a:t>vacuum_tube</a:t>
            </a:r>
            <a:r>
              <a:rPr lang="en-US" altLang="zh-CN" sz="2400" dirty="0">
                <a:latin typeface="+mn-lt"/>
              </a:rPr>
              <a:t>[2</a:t>
            </a:r>
            <a:r>
              <a:rPr lang="en-US" altLang="zh-CN" sz="2400" dirty="0" smtClean="0">
                <a:latin typeface="+mn-lt"/>
              </a:rPr>
              <a:t>];</a:t>
            </a:r>
            <a:endParaRPr lang="en-US" altLang="zh-CN" sz="2400" dirty="0">
              <a:latin typeface="+mn-lt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} transistor;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struct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ms_pacman</a:t>
            </a:r>
            <a:r>
              <a:rPr lang="en-US" altLang="zh-CN" sz="2400" dirty="0">
                <a:latin typeface="+mn-lt"/>
              </a:rPr>
              <a:t> *connector;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6046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16046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25101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296267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3429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3881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2971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5800" y="3429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3886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16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9300" y="47288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4724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32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5851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6324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1"/>
            <a:ext cx="4506851" cy="410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571625"/>
            <a:ext cx="316363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>
            <a:stCxn id="11" idx="3"/>
          </p:cNvCxnSpPr>
          <p:nvPr/>
        </p:nvCxnSpPr>
        <p:spPr bwMode="auto">
          <a:xfrm flipV="1">
            <a:off x="4844225" y="3886200"/>
            <a:ext cx="718375" cy="2819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424625" y="3739896"/>
            <a:ext cx="4419600" cy="8564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5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762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x86-64</a:t>
            </a:r>
            <a:r>
              <a:rPr lang="zh-CN" altLang="en-US" sz="2400" dirty="0" smtClean="0"/>
              <a:t>）  </a:t>
            </a:r>
            <a:r>
              <a:rPr lang="en-US" altLang="zh-CN" sz="2400" dirty="0" smtClean="0">
                <a:latin typeface="+mn-lt"/>
              </a:rPr>
              <a:t>Consider the following data structure declaration: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3900" y="1148508"/>
            <a:ext cx="5854700" cy="4494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struct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ms_pacman</a:t>
            </a:r>
            <a:r>
              <a:rPr lang="en-US" altLang="zh-CN" sz="2400" dirty="0" smtClean="0">
                <a:latin typeface="+mn-lt"/>
              </a:rPr>
              <a:t>{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400" dirty="0" smtClean="0">
                <a:latin typeface="+mn-lt"/>
              </a:rPr>
              <a:t>short </a:t>
            </a:r>
            <a:r>
              <a:rPr lang="en-US" altLang="zh-CN" sz="2400" dirty="0">
                <a:latin typeface="+mn-lt"/>
              </a:rPr>
              <a:t>wire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resistor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union transistor{</a:t>
            </a:r>
          </a:p>
          <a:p>
            <a:pPr lvl="2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char </a:t>
            </a:r>
            <a:r>
              <a:rPr lang="en-US" altLang="zh-CN" sz="2400" dirty="0" err="1">
                <a:latin typeface="+mn-lt"/>
              </a:rPr>
              <a:t>bjt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2"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*</a:t>
            </a:r>
            <a:r>
              <a:rPr lang="en-US" altLang="zh-CN" sz="2400" dirty="0" err="1">
                <a:latin typeface="+mn-lt"/>
              </a:rPr>
              <a:t>mosfet</a:t>
            </a:r>
            <a:r>
              <a:rPr lang="en-US" altLang="zh-CN" sz="2400" dirty="0" smtClean="0">
                <a:latin typeface="+mn-lt"/>
              </a:rPr>
              <a:t>;</a:t>
            </a:r>
            <a:endParaRPr lang="en-US" altLang="zh-CN" sz="2400" dirty="0">
              <a:latin typeface="+mn-lt"/>
            </a:endParaRPr>
          </a:p>
          <a:p>
            <a:pPr lvl="2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long </a:t>
            </a:r>
            <a:r>
              <a:rPr lang="en-US" altLang="zh-CN" sz="2400" dirty="0" err="1">
                <a:latin typeface="+mn-lt"/>
              </a:rPr>
              <a:t>vacuum_tube</a:t>
            </a:r>
            <a:r>
              <a:rPr lang="en-US" altLang="zh-CN" sz="2400" dirty="0">
                <a:latin typeface="+mn-lt"/>
              </a:rPr>
              <a:t>[2</a:t>
            </a:r>
            <a:r>
              <a:rPr lang="en-US" altLang="zh-CN" sz="2400" dirty="0" smtClean="0">
                <a:latin typeface="+mn-lt"/>
              </a:rPr>
              <a:t>];</a:t>
            </a:r>
            <a:endParaRPr lang="en-US" altLang="zh-CN" sz="2400" dirty="0">
              <a:latin typeface="+mn-lt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} transistor;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400" dirty="0" err="1">
                <a:latin typeface="+mn-lt"/>
              </a:rPr>
              <a:t>struct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ms_pacman</a:t>
            </a:r>
            <a:r>
              <a:rPr lang="en-US" altLang="zh-CN" sz="2400" dirty="0">
                <a:latin typeface="+mn-lt"/>
              </a:rPr>
              <a:t> *connector;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+mn-lt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6046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16046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25101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296267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3429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3881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2971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5800" y="3429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3886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16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9300" y="47288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4724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32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5851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6324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1"/>
            <a:ext cx="4506851" cy="410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571625"/>
            <a:ext cx="316363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>
            <a:stCxn id="11" idx="3"/>
          </p:cNvCxnSpPr>
          <p:nvPr/>
        </p:nvCxnSpPr>
        <p:spPr bwMode="auto">
          <a:xfrm flipV="1">
            <a:off x="4724400" y="1905000"/>
            <a:ext cx="838200" cy="32999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424625" y="4776701"/>
            <a:ext cx="4299775" cy="8564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37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1968166"/>
            <a:ext cx="8839198" cy="268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33400"/>
            <a:ext cx="830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  <a:latin typeface="+mn-lt"/>
              </a:rPr>
              <a:t>Practice 2 </a:t>
            </a:r>
            <a:endParaRPr lang="zh-CN" alt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67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x86-64</a:t>
            </a:r>
            <a:r>
              <a:rPr lang="zh-CN" altLang="en-US" sz="2400" dirty="0" smtClean="0"/>
              <a:t>）  </a:t>
            </a:r>
            <a:r>
              <a:rPr lang="en-US" altLang="zh-CN" sz="2400" dirty="0" smtClean="0">
                <a:latin typeface="+mn-lt"/>
              </a:rPr>
              <a:t>Consider the following data structure declaration: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880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Pages>0</Pages>
  <Words>234</Words>
  <Characters>0</Characters>
  <Application>Microsoft Office PowerPoint</Application>
  <PresentationFormat>全屏显示(4:3)</PresentationFormat>
  <Lines>0</Lines>
  <Paragraphs>103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Title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subject/>
  <dc:creator>Markus Pueschel</dc:creator>
  <cp:keywords/>
  <dc:description>Redesign of slides created by Randal E. Bryant and David R. O'Hallaron</dc:description>
  <cp:lastModifiedBy>DengYingying</cp:lastModifiedBy>
  <cp:revision>100</cp:revision>
  <cp:lastPrinted>2010-08-23T15:08:39Z</cp:lastPrinted>
  <dcterms:created xsi:type="dcterms:W3CDTF">2011-01-05T18:04:29Z</dcterms:created>
  <dcterms:modified xsi:type="dcterms:W3CDTF">2018-11-08T14:08:47Z</dcterms:modified>
</cp:coreProperties>
</file>