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25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4052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00062"/>
            <a:ext cx="8839200" cy="5246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0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Pages>0</Pages>
  <Words>0</Words>
  <Characters>0</Characters>
  <Application>Microsoft Office PowerPoint</Application>
  <PresentationFormat>全屏显示(4:3)</PresentationFormat>
  <Lines>0</Lines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Title Slide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subject/>
  <dc:creator>Markus Pueschel</dc:creator>
  <cp:keywords/>
  <dc:description>Redesign of slides created by Randal E. Bryant and David R. O'Hallaron</dc:description>
  <cp:lastModifiedBy>DengYingying</cp:lastModifiedBy>
  <cp:revision>101</cp:revision>
  <cp:lastPrinted>2010-08-23T15:08:39Z</cp:lastPrinted>
  <dcterms:created xsi:type="dcterms:W3CDTF">2011-01-05T18:04:29Z</dcterms:created>
  <dcterms:modified xsi:type="dcterms:W3CDTF">2018-12-21T02:47:24Z</dcterms:modified>
</cp:coreProperties>
</file>