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2" r:id="rId6"/>
    <p:sldId id="259" r:id="rId7"/>
    <p:sldId id="260" r:id="rId8"/>
    <p:sldId id="261" r:id="rId9"/>
    <p:sldId id="268" r:id="rId10"/>
    <p:sldId id="275" r:id="rId11"/>
    <p:sldId id="273" r:id="rId12"/>
    <p:sldId id="262" r:id="rId13"/>
    <p:sldId id="263" r:id="rId14"/>
    <p:sldId id="264" r:id="rId15"/>
    <p:sldId id="270" r:id="rId16"/>
    <p:sldId id="265" r:id="rId17"/>
    <p:sldId id="266" r:id="rId18"/>
    <p:sldId id="271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392" y="-1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microservices-intro" TargetMode="External"/><Relationship Id="rId4" Type="http://schemas.openxmlformats.org/officeDocument/2006/relationships/hyperlink" Target="http://microservice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ubalcaba/microservices-spring-boot-groov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with Spring Boot and Groovy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Rubalcaba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8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undedContex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4" b="11354"/>
          <a:stretch>
            <a:fillRect/>
          </a:stretch>
        </p:blipFill>
        <p:spPr>
          <a:xfrm>
            <a:off x="397933" y="903289"/>
            <a:ext cx="10461946" cy="47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together those things that change for the same reason, and separate those things that change for different reasons – Uncle 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Archiecture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4" y="1540425"/>
            <a:ext cx="6791407" cy="4427460"/>
          </a:xfrm>
        </p:spPr>
      </p:pic>
    </p:spTree>
    <p:extLst>
      <p:ext uri="{BB962C8B-B14F-4D97-AF65-F5344CB8AC3E}">
        <p14:creationId xmlns:p14="http://schemas.microsoft.com/office/powerpoint/2010/main" val="77700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Code easier to understand</a:t>
            </a:r>
          </a:p>
          <a:p>
            <a:r>
              <a:rPr lang="en-US" dirty="0" smtClean="0"/>
              <a:t>Deployed Independently</a:t>
            </a:r>
          </a:p>
          <a:p>
            <a:r>
              <a:rPr lang="en-US" dirty="0" smtClean="0"/>
              <a:t>Scaled Independently </a:t>
            </a:r>
          </a:p>
          <a:p>
            <a:r>
              <a:rPr lang="en-US" dirty="0" smtClean="0"/>
              <a:t>Scaled Development </a:t>
            </a:r>
          </a:p>
          <a:p>
            <a:r>
              <a:rPr lang="en-US" dirty="0" smtClean="0"/>
              <a:t>Improves Fault isolation </a:t>
            </a:r>
          </a:p>
          <a:p>
            <a:r>
              <a:rPr lang="en-US" dirty="0" smtClean="0"/>
              <a:t>Eliminates long-term commitment to technology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of Distributed Systems</a:t>
            </a:r>
          </a:p>
          <a:p>
            <a:endParaRPr lang="en-US" dirty="0" smtClean="0"/>
          </a:p>
          <a:p>
            <a:r>
              <a:rPr lang="en-US" dirty="0" smtClean="0"/>
              <a:t>Testing gets harder</a:t>
            </a:r>
          </a:p>
          <a:p>
            <a:endParaRPr lang="en-US" dirty="0" smtClean="0"/>
          </a:p>
          <a:p>
            <a:r>
              <a:rPr lang="en-US" dirty="0" smtClean="0"/>
              <a:t>Development Coordination becomes harder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1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2 Application</a:t>
            </a:r>
          </a:p>
          <a:p>
            <a:endParaRPr lang="en-US" dirty="0" smtClean="0"/>
          </a:p>
          <a:p>
            <a:r>
              <a:rPr lang="en-US" dirty="0" smtClean="0"/>
              <a:t>Application 2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4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Gateway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0" y="1413820"/>
            <a:ext cx="6455548" cy="4628205"/>
          </a:xfrm>
        </p:spPr>
      </p:pic>
    </p:spTree>
    <p:extLst>
      <p:ext uri="{BB962C8B-B14F-4D97-AF65-F5344CB8AC3E}">
        <p14:creationId xmlns:p14="http://schemas.microsoft.com/office/powerpoint/2010/main" val="307128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Inter-service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HTTP(Rest or SOAP calls)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77" y="2845400"/>
            <a:ext cx="7199555" cy="19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Inter-service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Messaging like </a:t>
            </a:r>
            <a:r>
              <a:rPr lang="en-US" dirty="0" err="1"/>
              <a:t>RabbitMQ</a:t>
            </a:r>
            <a:r>
              <a:rPr lang="en-US" dirty="0"/>
              <a:t> or some other message broker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4" y="2666356"/>
            <a:ext cx="6829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4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Boot + Groovy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44" y="3167856"/>
            <a:ext cx="3333750" cy="1866900"/>
          </a:xfrm>
        </p:spPr>
      </p:pic>
    </p:spTree>
    <p:extLst>
      <p:ext uri="{BB962C8B-B14F-4D97-AF65-F5344CB8AC3E}">
        <p14:creationId xmlns:p14="http://schemas.microsoft.com/office/powerpoint/2010/main" val="215726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Developing in </a:t>
            </a:r>
            <a:r>
              <a:rPr lang="en-US" dirty="0" smtClean="0"/>
              <a:t>Java and Spring </a:t>
            </a:r>
            <a:r>
              <a:rPr lang="en-US" dirty="0"/>
              <a:t>for past 10 years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Involved in local user </a:t>
            </a:r>
            <a:r>
              <a:rPr lang="en-US" dirty="0" smtClean="0"/>
              <a:t>groups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Twitter Handle: HAN_CHOLO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Email: a.rubalcaba@gmail.com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can </a:t>
            </a:r>
            <a:r>
              <a:rPr lang="en-US" dirty="0"/>
              <a:t>be found here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github.com/arubalcaba/microservices-spring-boot-groovy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www.infoq.com/articles/microservices-intro</a:t>
            </a:r>
            <a:endParaRPr lang="en-US" dirty="0" smtClean="0"/>
          </a:p>
          <a:p>
            <a:r>
              <a:rPr lang="en-US" dirty="0">
                <a:hlinkClick r:id="rId4"/>
              </a:rPr>
              <a:t>http://microservices.io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Monolith Application Architecture </a:t>
            </a:r>
          </a:p>
          <a:p>
            <a:endParaRPr lang="en-US" dirty="0"/>
          </a:p>
          <a:p>
            <a:r>
              <a:rPr lang="en-US" dirty="0" smtClean="0"/>
              <a:t>What is a </a:t>
            </a:r>
            <a:r>
              <a:rPr lang="en-US" dirty="0" err="1" smtClean="0"/>
              <a:t>Microservice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Microservice</a:t>
            </a:r>
            <a:r>
              <a:rPr lang="en-US" dirty="0" smtClean="0"/>
              <a:t> Application Architecture</a:t>
            </a:r>
          </a:p>
          <a:p>
            <a:endParaRPr lang="en-US" dirty="0"/>
          </a:p>
          <a:p>
            <a:r>
              <a:rPr lang="en-US" dirty="0" err="1" smtClean="0"/>
              <a:t>Microservice</a:t>
            </a:r>
            <a:r>
              <a:rPr lang="en-US" dirty="0" smtClean="0"/>
              <a:t> Communication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Microservices</a:t>
            </a:r>
            <a:r>
              <a:rPr lang="en-US" dirty="0" smtClean="0"/>
              <a:t> with Spring Boot + Groovy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1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51" y="480069"/>
            <a:ext cx="4591415" cy="5962878"/>
          </a:xfrm>
        </p:spPr>
      </p:pic>
    </p:spTree>
    <p:extLst>
      <p:ext uri="{BB962C8B-B14F-4D97-AF65-F5344CB8AC3E}">
        <p14:creationId xmlns:p14="http://schemas.microsoft.com/office/powerpoint/2010/main" val="110358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974340"/>
            <a:ext cx="8902425" cy="4273164"/>
          </a:xfrm>
        </p:spPr>
      </p:pic>
    </p:spTree>
    <p:extLst>
      <p:ext uri="{BB962C8B-B14F-4D97-AF65-F5344CB8AC3E}">
        <p14:creationId xmlns:p14="http://schemas.microsoft.com/office/powerpoint/2010/main" val="151178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Monolithic Architecture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688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Develop</a:t>
            </a:r>
          </a:p>
          <a:p>
            <a:endParaRPr lang="en-US" dirty="0" smtClean="0"/>
          </a:p>
          <a:p>
            <a:r>
              <a:rPr lang="en-US" dirty="0" smtClean="0"/>
              <a:t>Easier to Test</a:t>
            </a:r>
          </a:p>
          <a:p>
            <a:endParaRPr lang="en-US" dirty="0" smtClean="0"/>
          </a:p>
          <a:p>
            <a:r>
              <a:rPr lang="en-US" dirty="0" smtClean="0"/>
              <a:t>Easier to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Bigger = Maintain Hell!</a:t>
            </a:r>
          </a:p>
          <a:p>
            <a:endParaRPr lang="en-US" dirty="0"/>
          </a:p>
          <a:p>
            <a:r>
              <a:rPr lang="en-US" dirty="0" smtClean="0"/>
              <a:t>Frequent Deployment require Act of God</a:t>
            </a:r>
          </a:p>
          <a:p>
            <a:endParaRPr lang="en-US" dirty="0"/>
          </a:p>
          <a:p>
            <a:r>
              <a:rPr lang="en-US" dirty="0" smtClean="0"/>
              <a:t>Harder to Adopt New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1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style, in which complex applications are composed of small, independent processes communicating with each other using language-agnostic APIs. </a:t>
            </a:r>
            <a:endParaRPr lang="en-US" dirty="0" smtClean="0"/>
          </a:p>
          <a:p>
            <a:r>
              <a:rPr lang="en-US" dirty="0" smtClean="0"/>
              <a:t>Loosely </a:t>
            </a:r>
            <a:r>
              <a:rPr lang="en-US" dirty="0" smtClean="0"/>
              <a:t>coupled service oriented architecture with bounded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7525</TotalTime>
  <Words>256</Words>
  <Application>Microsoft Macintosh PowerPoint</Application>
  <PresentationFormat>Custom</PresentationFormat>
  <Paragraphs>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Microservices with Spring Boot and Groovy</vt:lpstr>
      <vt:lpstr>About Me</vt:lpstr>
      <vt:lpstr>Agenda</vt:lpstr>
      <vt:lpstr>PowerPoint Presentation</vt:lpstr>
      <vt:lpstr>PowerPoint Presentation</vt:lpstr>
      <vt:lpstr>Monolithic Architecture </vt:lpstr>
      <vt:lpstr>Pros</vt:lpstr>
      <vt:lpstr>Cons</vt:lpstr>
      <vt:lpstr>Microservice</vt:lpstr>
      <vt:lpstr>PowerPoint Presentation</vt:lpstr>
      <vt:lpstr>Single Responsibility Principle</vt:lpstr>
      <vt:lpstr>Microservice Archiecture </vt:lpstr>
      <vt:lpstr>Pros</vt:lpstr>
      <vt:lpstr>Cons</vt:lpstr>
      <vt:lpstr>Communication</vt:lpstr>
      <vt:lpstr>API Gateway Pattern</vt:lpstr>
      <vt:lpstr>Inter-service Communication</vt:lpstr>
      <vt:lpstr>Inter-service Communication</vt:lpstr>
      <vt:lpstr>Spring Boot + Groovy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with Groovy and Grails</dc:title>
  <dc:creator>Andrew Rubalcaba</dc:creator>
  <cp:lastModifiedBy>Andrew Rubalcaba</cp:lastModifiedBy>
  <cp:revision>27</cp:revision>
  <dcterms:created xsi:type="dcterms:W3CDTF">2015-02-21T17:32:25Z</dcterms:created>
  <dcterms:modified xsi:type="dcterms:W3CDTF">2015-04-23T22:52:09Z</dcterms:modified>
</cp:coreProperties>
</file>