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1F497D"/>
                </a:solidFill>
              </a:defRPr>
            </a:pPr>
            <a:r>
              <a:t>Analisis Deadlock dalam Model BPMN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>
                <a:solidFill>
                  <a:srgbClr val="44546A"/>
                </a:solidFill>
              </a:defRPr>
            </a:pPr>
            <a:r>
              <a:t>Alvin Vincent Oswald Reba</a:t>
            </a:r>
          </a:p>
          <a:p>
            <a:r>
              <a:t>NRP: 5025221201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Query 3: Gateway to End Event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MATCH (a)-[r]-&gt;(b)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WHERE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(any(label IN labels(a) WHERE toLower(label) CONTAINS "gateway") OR toLower(a.name) CONTAINS "gateway") AND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(any(label IN labels(b) WHERE toLower(label) CONTAINS "end") OR toLower(b.name) CONTAINS "end event")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WITH a, b, r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SET r.deadlock = "structural – relation as end"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RETURN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id(r) AS rel_id,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a.name AS gateway_name,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b.name AS end_event_name,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r.deadlock AS flagged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Manfaat Analisis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Deteksi dini masalah dalam desain proses bisnis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Meminimalkan kesalahan sebelum implementasi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Meningkatkan efisiensi dan kualitas model BPMN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Mengurangi biaya perbaikan di tahap produksi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Mengoptimalkan alur kerja proses bisnis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530" y="2416175"/>
            <a:ext cx="7772400" cy="1470025"/>
          </a:xfrm>
        </p:spPr>
        <p:txBody>
          <a:bodyPr/>
          <a:lstStyle/>
          <a:p>
            <a:pPr algn="ctr">
              <a:defRPr sz="5400" b="1">
                <a:solidFill>
                  <a:srgbClr val="1F497D"/>
                </a:solidFill>
              </a:defRPr>
            </a:pPr>
            <a:r>
              <a:t>Terima Kasih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3200">
                <a:solidFill>
                  <a:srgbClr val="44546A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Masalah Deadlock dalam BPMN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Deadlock terjadi ketika alur proses terhenti dan tidak bisa melanjutkan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Penyebab utama: Inkonsistensi antara gateway split dan join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Tipe gateway: Exclusive (XOR), Inclusive (OR), Parallel (AND)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Kesalahan pemodelan dapat menyebabkan deadlock struktural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Deteksi dini deadlock sangat penting untuk proses bisnis yang efisien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Jenis-jenis Deadlock dalam BPMN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Deadlock Struktural: Terjadi karena struktur model yang salah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Gateway Mismatch: Split dan join gateway dengan tipe yang tidak cocok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Dead Path: Jalur yang tidak pernah dapat dieksekusi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Infinite Loop: Perulangan tanpa kondisi keluar yang memadai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Gateway to End Event: Relasi langsung dari gateway ke event akhir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1F497D"/>
                </a:solidFill>
              </a:defRPr>
            </a:pPr>
            <a:r>
              <a:t>Analisis Deadlock dengan Cypher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4546A"/>
                </a:solidFill>
              </a:defRPr>
            </a:pPr>
            <a:r>
              <a:t>Neo4j Query untuk Mendeteksi Deadlock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Query 1: Gateway Mismatch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Mencari jalur dengan gateway yang tidak sesuai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Mendeteksi split dan join dengan tipe gateway yang berbeda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Contoh: AND split yang diikuti oleh XOR join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Menemukan potensi deadlock dari ketidaksesuaian gateway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Memvisualisasikan jalur yang bermasalah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Query 1: Gateway Mismatch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MATCH path = (s)-[r1]-&gt;(mid)-[r2]-&gt;(e)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WHERE r1.gateway_id IS NOT NULL AND r2.gateway_id IS NOT NULL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AND type(r1) ENDS WITH "_SPLIT"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AND type(r2) ENDS WITH "_JOIN"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AND r1.gateway_type &lt;&gt; r2.gateway_type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RETURN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r1.gateway_type AS split_type,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type(r1) AS split_relation,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s.name AS split_from,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mid.name AS via,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r2.gateway_type AS join_type,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type(r2) AS join_relation,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e.name AS join_to,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[n IN nodes(path) | n.name] AS path_names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Query 2: Deadlock via Node Perantara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Menganalisis deadlock potensial melalui node perantara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Mendeteksi kombinasi gateway yang bermasalah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Fokus pada AND split ke XOR join dan OR split ke XOR join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Menambahkan properti deadlockExplanation pada relasi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Memberikan penjelasan tentang potensi deadlock yang terdeteksi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Query 2: Deadlock via Node Perantara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MATCH path = (split)-[r1]-&gt;(mid:IntermediateNode)-[r2]-&gt;(join)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WHERE mid.is_gateway_connector = true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WITH split, r1, mid, r2, join,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CASE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WHEN split.subtype = 'Parallel' AND join.subtype = 'Exclusive'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  THEN 'Potential deadlock: AND Split to XOR Join'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WHEN split.subtype = 'Inclusive' AND join.subtype = 'Exclusive'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  THEN 'Potential deadlock: OR Split to XOR Join'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ELSE 'No deadlock pattern detected'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END AS deadlockExplanation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SET r1.deadlockExplanation = deadlockExplanation,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  r2.deadlockExplanation = deadlockExplanation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RETURN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split.name AS SplitGateway,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split.subtype AS SplitType,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type(r1) AS SplitRelation,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mid.name AS IntermediateNode,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type(r2) AS JoinRelation,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join.name AS JoinGateway,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join.subtype AS JoinType,</a:t>
            </a:r>
          </a:p>
          <a:p>
            <a:pPr>
              <a:defRPr sz="1400">
                <a:solidFill>
                  <a:srgbClr val="000000"/>
                </a:solidFill>
                <a:latin typeface="Consolas"/>
              </a:defRPr>
            </a:pPr>
            <a:r>
              <a:t>  deadlockExplanation AS DeadlockExplanation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Query 3: Gateway to End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>
                <a:solidFill>
                  <a:srgbClr val="44546A"/>
                </a:solidFill>
              </a:defRPr>
            </a:pPr>
            <a:r>
              <a:t>• Mengidentifikasi relasi langsung dari gateway ke end event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Gateway yang terhubung langsung ke end event dapat berpotensi deadlock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Menggunakan label dan nama node untuk deteksi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Menandai relasi dengan properti deadlock</a:t>
            </a:r>
          </a:p>
          <a:p>
            <a:pPr>
              <a:defRPr sz="2200">
                <a:solidFill>
                  <a:srgbClr val="44546A"/>
                </a:solidFill>
              </a:defRPr>
            </a:pPr>
            <a:r>
              <a:t>• Menunjukkan potensi deadlock struktural dalam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3709</Words>
  <Application>WPS Presentation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Arial</vt:lpstr>
      <vt:lpstr>Liberation Sans</vt:lpstr>
      <vt:lpstr>Calibri</vt:lpstr>
      <vt:lpstr>Microsoft YaHei</vt:lpstr>
      <vt:lpstr>Noto Sans CJK SC</vt:lpstr>
      <vt:lpstr>Arial Unicode MS</vt:lpstr>
      <vt:lpstr>Consolas</vt:lpstr>
      <vt:lpstr>C059</vt:lpstr>
      <vt:lpstr>Office Theme</vt:lpstr>
      <vt:lpstr>Analisis Deadlock dalam Model BPMN</vt:lpstr>
      <vt:lpstr>Masalah Deadlock dalam BPMN</vt:lpstr>
      <vt:lpstr>Jenis-jenis Deadlock dalam BPMN</vt:lpstr>
      <vt:lpstr>Analisis Deadlock dengan Cypher</vt:lpstr>
      <vt:lpstr>Query 1: Gateway Mismatch Detection</vt:lpstr>
      <vt:lpstr>Query 1: Gateway Mismatch</vt:lpstr>
      <vt:lpstr>Query 2: Deadlock via Node Perantara</vt:lpstr>
      <vt:lpstr>Query 2: Deadlock via Node Perantara</vt:lpstr>
      <vt:lpstr>Query 3: Gateway to End Event</vt:lpstr>
      <vt:lpstr>Query 3: Gateway to End Event</vt:lpstr>
      <vt:lpstr>Manfaat Analisis Deadlock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alvn</cp:lastModifiedBy>
  <cp:revision>2</cp:revision>
  <dcterms:created xsi:type="dcterms:W3CDTF">2025-05-11T15:49:04Z</dcterms:created>
  <dcterms:modified xsi:type="dcterms:W3CDTF">2025-05-11T15:49:04Z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