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78" r:id="rId4"/>
    <p:sldId id="277" r:id="rId5"/>
    <p:sldId id="279" r:id="rId6"/>
    <p:sldId id="280" r:id="rId7"/>
    <p:sldId id="261" r:id="rId8"/>
    <p:sldId id="263" r:id="rId9"/>
    <p:sldId id="281" r:id="rId10"/>
    <p:sldId id="264" r:id="rId11"/>
    <p:sldId id="262" r:id="rId12"/>
    <p:sldId id="265" r:id="rId13"/>
    <p:sldId id="267" r:id="rId14"/>
    <p:sldId id="268" r:id="rId15"/>
    <p:sldId id="270" r:id="rId16"/>
    <p:sldId id="266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CCEB5-D692-49E3-B9D3-925C0BBB0A45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73746055-DD12-4EF0-BFDA-C7FED31E7EE1}">
      <dgm:prSet phldrT="[Text]" custT="1"/>
      <dgm:spPr/>
      <dgm:t>
        <a:bodyPr/>
        <a:lstStyle/>
        <a:p>
          <a:endParaRPr lang="en-ID" sz="2000" b="1" dirty="0"/>
        </a:p>
      </dgm:t>
    </dgm:pt>
    <dgm:pt modelId="{3ED8B6D1-38C4-4D8C-9654-6F2A718E989A}" type="parTrans" cxnId="{AD0F654C-BAAE-45EB-B142-6D3028EDDA77}">
      <dgm:prSet/>
      <dgm:spPr/>
      <dgm:t>
        <a:bodyPr/>
        <a:lstStyle/>
        <a:p>
          <a:endParaRPr lang="en-ID"/>
        </a:p>
      </dgm:t>
    </dgm:pt>
    <dgm:pt modelId="{BF02138C-2748-47E0-A12E-FADEAEA1F6D5}" type="sibTrans" cxnId="{AD0F654C-BAAE-45EB-B142-6D3028EDDA77}">
      <dgm:prSet/>
      <dgm:spPr/>
      <dgm:t>
        <a:bodyPr/>
        <a:lstStyle/>
        <a:p>
          <a:endParaRPr lang="en-ID"/>
        </a:p>
      </dgm:t>
    </dgm:pt>
    <dgm:pt modelId="{5F7F5501-33F5-4F97-A0A4-EF57C9A6742D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Intensity</a:t>
          </a:r>
          <a:endParaRPr lang="en-ID" b="1" dirty="0">
            <a:solidFill>
              <a:srgbClr val="FF0000"/>
            </a:solidFill>
          </a:endParaRPr>
        </a:p>
      </dgm:t>
    </dgm:pt>
    <dgm:pt modelId="{BA1D5CC7-CFED-435B-AF0B-057419035C88}" type="parTrans" cxnId="{EC6DE464-D35B-44DC-AC79-9F3A6CC2E17B}">
      <dgm:prSet/>
      <dgm:spPr/>
      <dgm:t>
        <a:bodyPr/>
        <a:lstStyle/>
        <a:p>
          <a:endParaRPr lang="en-ID"/>
        </a:p>
      </dgm:t>
    </dgm:pt>
    <dgm:pt modelId="{E04F0991-A4AF-43C9-9B34-EECCDD925535}" type="sibTrans" cxnId="{EC6DE464-D35B-44DC-AC79-9F3A6CC2E17B}">
      <dgm:prSet/>
      <dgm:spPr/>
      <dgm:t>
        <a:bodyPr/>
        <a:lstStyle/>
        <a:p>
          <a:endParaRPr lang="en-ID"/>
        </a:p>
      </dgm:t>
    </dgm:pt>
    <dgm:pt modelId="{825CD89B-0252-471C-AB1D-7B4949726045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Direction</a:t>
          </a:r>
          <a:endParaRPr lang="en-ID" b="1" dirty="0">
            <a:solidFill>
              <a:srgbClr val="FF0000"/>
            </a:solidFill>
          </a:endParaRPr>
        </a:p>
      </dgm:t>
    </dgm:pt>
    <dgm:pt modelId="{3B2C3545-9C9C-42E9-903C-DA9BF5D146AC}" type="parTrans" cxnId="{DC1ECE3C-6C35-46F3-8D81-C610C1394061}">
      <dgm:prSet/>
      <dgm:spPr/>
      <dgm:t>
        <a:bodyPr/>
        <a:lstStyle/>
        <a:p>
          <a:endParaRPr lang="en-ID"/>
        </a:p>
      </dgm:t>
    </dgm:pt>
    <dgm:pt modelId="{4421CF6F-314E-4E1C-8CA4-C509515EF2A2}" type="sibTrans" cxnId="{DC1ECE3C-6C35-46F3-8D81-C610C1394061}">
      <dgm:prSet/>
      <dgm:spPr/>
      <dgm:t>
        <a:bodyPr/>
        <a:lstStyle/>
        <a:p>
          <a:endParaRPr lang="en-ID"/>
        </a:p>
      </dgm:t>
    </dgm:pt>
    <dgm:pt modelId="{D6524777-0297-4A51-BA98-ABB7A4667794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Persistence</a:t>
          </a:r>
          <a:endParaRPr lang="en-ID" b="1" dirty="0">
            <a:solidFill>
              <a:srgbClr val="FF0000"/>
            </a:solidFill>
          </a:endParaRPr>
        </a:p>
      </dgm:t>
    </dgm:pt>
    <dgm:pt modelId="{102BD961-A69E-4DE7-8B02-E278AC17FF7B}" type="parTrans" cxnId="{25AE8D3F-72C7-40EA-BDF8-211DDA49AA77}">
      <dgm:prSet/>
      <dgm:spPr/>
      <dgm:t>
        <a:bodyPr/>
        <a:lstStyle/>
        <a:p>
          <a:endParaRPr lang="en-ID"/>
        </a:p>
      </dgm:t>
    </dgm:pt>
    <dgm:pt modelId="{3AD7D0F7-12F2-4EC4-A59B-8C7093A3461B}" type="sibTrans" cxnId="{25AE8D3F-72C7-40EA-BDF8-211DDA49AA77}">
      <dgm:prSet/>
      <dgm:spPr/>
      <dgm:t>
        <a:bodyPr/>
        <a:lstStyle/>
        <a:p>
          <a:endParaRPr lang="en-ID"/>
        </a:p>
      </dgm:t>
    </dgm:pt>
    <dgm:pt modelId="{D1148FB7-B818-4CC5-874A-71944F8B0952}" type="pres">
      <dgm:prSet presAssocID="{142CCEB5-D692-49E3-B9D3-925C0BBB0A4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9C749292-0A77-40C4-9930-2141B7F0E5BF}" type="pres">
      <dgm:prSet presAssocID="{73746055-DD12-4EF0-BFDA-C7FED31E7EE1}" presName="Parent" presStyleLbl="node1" presStyleIdx="0" presStyleCnt="2">
        <dgm:presLayoutVars>
          <dgm:chMax val="4"/>
          <dgm:chPref val="3"/>
        </dgm:presLayoutVars>
      </dgm:prSet>
      <dgm:spPr/>
    </dgm:pt>
    <dgm:pt modelId="{8A848FA6-A54D-4027-964C-BD1AF903F045}" type="pres">
      <dgm:prSet presAssocID="{5F7F5501-33F5-4F97-A0A4-EF57C9A6742D}" presName="Accent" presStyleLbl="node1" presStyleIdx="1" presStyleCnt="2"/>
      <dgm:spPr/>
    </dgm:pt>
    <dgm:pt modelId="{DAE9ED63-8977-45B2-BA61-F86B9E7A2E5E}" type="pres">
      <dgm:prSet presAssocID="{5F7F5501-33F5-4F97-A0A4-EF57C9A6742D}" presName="Image1" presStyleLbl="fgImgPlace1" presStyleIdx="0" presStyleCnt="3"/>
      <dgm:spPr/>
    </dgm:pt>
    <dgm:pt modelId="{81EA8B70-29AD-48C6-8731-5633DC4DAF8E}" type="pres">
      <dgm:prSet presAssocID="{5F7F5501-33F5-4F97-A0A4-EF57C9A6742D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74C1D35-CFCF-4743-AE36-61984DDEA371}" type="pres">
      <dgm:prSet presAssocID="{825CD89B-0252-471C-AB1D-7B4949726045}" presName="Image2" presStyleCnt="0"/>
      <dgm:spPr/>
    </dgm:pt>
    <dgm:pt modelId="{9C85C5F4-99C0-4079-A724-36E8512BCCEF}" type="pres">
      <dgm:prSet presAssocID="{825CD89B-0252-471C-AB1D-7B4949726045}" presName="Image" presStyleLbl="fgImgPlace1" presStyleIdx="1" presStyleCnt="3"/>
      <dgm:spPr/>
    </dgm:pt>
    <dgm:pt modelId="{EC77BBF9-99BF-4C9A-A119-C52A4F25A7E9}" type="pres">
      <dgm:prSet presAssocID="{825CD89B-0252-471C-AB1D-7B4949726045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6D3B18-899A-44B9-BF08-9B77F1839D30}" type="pres">
      <dgm:prSet presAssocID="{D6524777-0297-4A51-BA98-ABB7A4667794}" presName="Image3" presStyleCnt="0"/>
      <dgm:spPr/>
    </dgm:pt>
    <dgm:pt modelId="{45D0DFB0-328F-4866-A6ED-87D710CEA6AB}" type="pres">
      <dgm:prSet presAssocID="{D6524777-0297-4A51-BA98-ABB7A4667794}" presName="Image" presStyleLbl="fgImgPlace1" presStyleIdx="2" presStyleCnt="3"/>
      <dgm:spPr/>
    </dgm:pt>
    <dgm:pt modelId="{414B495D-6034-4096-83F1-7D4CF558F2C6}" type="pres">
      <dgm:prSet presAssocID="{D6524777-0297-4A51-BA98-ABB7A466779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AD98615-60D6-4169-BC67-5821025F0DBC}" type="presOf" srcId="{D6524777-0297-4A51-BA98-ABB7A4667794}" destId="{414B495D-6034-4096-83F1-7D4CF558F2C6}" srcOrd="0" destOrd="0" presId="urn:microsoft.com/office/officeart/2011/layout/RadialPictureList"/>
    <dgm:cxn modelId="{8AE23B34-D18E-42D7-9D27-E2C382487C7C}" type="presOf" srcId="{5F7F5501-33F5-4F97-A0A4-EF57C9A6742D}" destId="{81EA8B70-29AD-48C6-8731-5633DC4DAF8E}" srcOrd="0" destOrd="0" presId="urn:microsoft.com/office/officeart/2011/layout/RadialPictureList"/>
    <dgm:cxn modelId="{DC1ECE3C-6C35-46F3-8D81-C610C1394061}" srcId="{73746055-DD12-4EF0-BFDA-C7FED31E7EE1}" destId="{825CD89B-0252-471C-AB1D-7B4949726045}" srcOrd="1" destOrd="0" parTransId="{3B2C3545-9C9C-42E9-903C-DA9BF5D146AC}" sibTransId="{4421CF6F-314E-4E1C-8CA4-C509515EF2A2}"/>
    <dgm:cxn modelId="{25AE8D3F-72C7-40EA-BDF8-211DDA49AA77}" srcId="{73746055-DD12-4EF0-BFDA-C7FED31E7EE1}" destId="{D6524777-0297-4A51-BA98-ABB7A4667794}" srcOrd="2" destOrd="0" parTransId="{102BD961-A69E-4DE7-8B02-E278AC17FF7B}" sibTransId="{3AD7D0F7-12F2-4EC4-A59B-8C7093A3461B}"/>
    <dgm:cxn modelId="{EC6DE464-D35B-44DC-AC79-9F3A6CC2E17B}" srcId="{73746055-DD12-4EF0-BFDA-C7FED31E7EE1}" destId="{5F7F5501-33F5-4F97-A0A4-EF57C9A6742D}" srcOrd="0" destOrd="0" parTransId="{BA1D5CC7-CFED-435B-AF0B-057419035C88}" sibTransId="{E04F0991-A4AF-43C9-9B34-EECCDD925535}"/>
    <dgm:cxn modelId="{AD0F654C-BAAE-45EB-B142-6D3028EDDA77}" srcId="{142CCEB5-D692-49E3-B9D3-925C0BBB0A45}" destId="{73746055-DD12-4EF0-BFDA-C7FED31E7EE1}" srcOrd="0" destOrd="0" parTransId="{3ED8B6D1-38C4-4D8C-9654-6F2A718E989A}" sibTransId="{BF02138C-2748-47E0-A12E-FADEAEA1F6D5}"/>
    <dgm:cxn modelId="{A18E2EC0-0D42-48AF-9044-9CF2BC98C565}" type="presOf" srcId="{142CCEB5-D692-49E3-B9D3-925C0BBB0A45}" destId="{D1148FB7-B818-4CC5-874A-71944F8B0952}" srcOrd="0" destOrd="0" presId="urn:microsoft.com/office/officeart/2011/layout/RadialPictureList"/>
    <dgm:cxn modelId="{7DBD54CE-4102-4306-9F62-55F7F0FA2F5F}" type="presOf" srcId="{73746055-DD12-4EF0-BFDA-C7FED31E7EE1}" destId="{9C749292-0A77-40C4-9930-2141B7F0E5BF}" srcOrd="0" destOrd="0" presId="urn:microsoft.com/office/officeart/2011/layout/RadialPictureList"/>
    <dgm:cxn modelId="{4E5B5CE3-DA7A-40F7-919C-29595800D4DD}" type="presOf" srcId="{825CD89B-0252-471C-AB1D-7B4949726045}" destId="{EC77BBF9-99BF-4C9A-A119-C52A4F25A7E9}" srcOrd="0" destOrd="0" presId="urn:microsoft.com/office/officeart/2011/layout/RadialPictureList"/>
    <dgm:cxn modelId="{F7D55158-E54D-4873-B062-67380D843341}" type="presParOf" srcId="{D1148FB7-B818-4CC5-874A-71944F8B0952}" destId="{9C749292-0A77-40C4-9930-2141B7F0E5BF}" srcOrd="0" destOrd="0" presId="urn:microsoft.com/office/officeart/2011/layout/RadialPictureList"/>
    <dgm:cxn modelId="{CCD2EE5D-A874-42D9-B7FC-31E0196A226A}" type="presParOf" srcId="{D1148FB7-B818-4CC5-874A-71944F8B0952}" destId="{8A848FA6-A54D-4027-964C-BD1AF903F045}" srcOrd="1" destOrd="0" presId="urn:microsoft.com/office/officeart/2011/layout/RadialPictureList"/>
    <dgm:cxn modelId="{5285BFF6-6BE7-4721-B270-27D3CAC04379}" type="presParOf" srcId="{D1148FB7-B818-4CC5-874A-71944F8B0952}" destId="{DAE9ED63-8977-45B2-BA61-F86B9E7A2E5E}" srcOrd="2" destOrd="0" presId="urn:microsoft.com/office/officeart/2011/layout/RadialPictureList"/>
    <dgm:cxn modelId="{F6DDCD8F-26FB-46AC-A842-08A18310735A}" type="presParOf" srcId="{D1148FB7-B818-4CC5-874A-71944F8B0952}" destId="{81EA8B70-29AD-48C6-8731-5633DC4DAF8E}" srcOrd="3" destOrd="0" presId="urn:microsoft.com/office/officeart/2011/layout/RadialPictureList"/>
    <dgm:cxn modelId="{C7A564B2-5B33-43FC-8747-6CA8AC25D109}" type="presParOf" srcId="{D1148FB7-B818-4CC5-874A-71944F8B0952}" destId="{A74C1D35-CFCF-4743-AE36-61984DDEA371}" srcOrd="4" destOrd="0" presId="urn:microsoft.com/office/officeart/2011/layout/RadialPictureList"/>
    <dgm:cxn modelId="{5AE593D6-B575-4BEE-AF02-6B5A2482FB69}" type="presParOf" srcId="{A74C1D35-CFCF-4743-AE36-61984DDEA371}" destId="{9C85C5F4-99C0-4079-A724-36E8512BCCEF}" srcOrd="0" destOrd="0" presId="urn:microsoft.com/office/officeart/2011/layout/RadialPictureList"/>
    <dgm:cxn modelId="{3B70BCA8-088D-40D8-8128-99527CC1BBB7}" type="presParOf" srcId="{D1148FB7-B818-4CC5-874A-71944F8B0952}" destId="{EC77BBF9-99BF-4C9A-A119-C52A4F25A7E9}" srcOrd="5" destOrd="0" presId="urn:microsoft.com/office/officeart/2011/layout/RadialPictureList"/>
    <dgm:cxn modelId="{ACC48136-E479-4667-9D33-66B75A9F7E88}" type="presParOf" srcId="{D1148FB7-B818-4CC5-874A-71944F8B0952}" destId="{D76D3B18-899A-44B9-BF08-9B77F1839D30}" srcOrd="6" destOrd="0" presId="urn:microsoft.com/office/officeart/2011/layout/RadialPictureList"/>
    <dgm:cxn modelId="{2711E79F-3F15-497F-98B3-2FB59519DB59}" type="presParOf" srcId="{D76D3B18-899A-44B9-BF08-9B77F1839D30}" destId="{45D0DFB0-328F-4866-A6ED-87D710CEA6AB}" srcOrd="0" destOrd="0" presId="urn:microsoft.com/office/officeart/2011/layout/RadialPictureList"/>
    <dgm:cxn modelId="{F144A0F5-A443-40B2-9835-B322B2CE7A91}" type="presParOf" srcId="{D1148FB7-B818-4CC5-874A-71944F8B0952}" destId="{414B495D-6034-4096-83F1-7D4CF558F2C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0C861-3F85-451F-9BC7-A796AE6164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BBB86DD0-4782-4524-8705-AE904F19DA1C}">
      <dgm:prSet phldrT="[Text]"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moral dan </a:t>
          </a:r>
          <a:r>
            <a:rPr lang="en-US" sz="1800" b="1" dirty="0" err="1">
              <a:latin typeface="+mj-lt"/>
            </a:rPr>
            <a:t>kepuasan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kerja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738CFCEE-FF1C-40A1-9F6B-8D6AF9A974B4}" type="parTrans" cxnId="{B31EA010-DB5D-4CF8-819B-8A695B723970}">
      <dgm:prSet/>
      <dgm:spPr/>
      <dgm:t>
        <a:bodyPr/>
        <a:lstStyle/>
        <a:p>
          <a:endParaRPr lang="en-ID"/>
        </a:p>
      </dgm:t>
    </dgm:pt>
    <dgm:pt modelId="{C9B1B99E-659F-4B04-8C68-424876B86F36}" type="sibTrans" cxnId="{B31EA010-DB5D-4CF8-819B-8A695B723970}">
      <dgm:prSet/>
      <dgm:spPr/>
      <dgm:t>
        <a:bodyPr/>
        <a:lstStyle/>
        <a:p>
          <a:endParaRPr lang="en-ID"/>
        </a:p>
      </dgm:t>
    </dgm:pt>
    <dgm:pt modelId="{6B305AC2-2D9B-474C-BAC2-B9EB7FE803F6}">
      <dgm:prSet phldrT="[Text]"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produktvitas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kerja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A6372495-A00D-485B-BA0F-E201325AEE4F}" type="parTrans" cxnId="{B57EEF19-1CE4-48CF-8305-E9008F7886E9}">
      <dgm:prSet/>
      <dgm:spPr/>
      <dgm:t>
        <a:bodyPr/>
        <a:lstStyle/>
        <a:p>
          <a:endParaRPr lang="en-ID"/>
        </a:p>
      </dgm:t>
    </dgm:pt>
    <dgm:pt modelId="{3FBA556F-A04B-44A1-A7C6-03A74F51155C}" type="sibTrans" cxnId="{B57EEF19-1CE4-48CF-8305-E9008F7886E9}">
      <dgm:prSet/>
      <dgm:spPr/>
      <dgm:t>
        <a:bodyPr/>
        <a:lstStyle/>
        <a:p>
          <a:endParaRPr lang="en-ID"/>
        </a:p>
      </dgm:t>
    </dgm:pt>
    <dgm:pt modelId="{11F34E4E-5A06-485C-B33C-F699323DA0B4}">
      <dgm:prSet phldrT="[Text]"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kedisiplinan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E1D6B59B-96C9-4BD7-BC6D-F317982416B4}" type="parTrans" cxnId="{A8332A96-92FD-4141-B9DD-9123E553EF30}">
      <dgm:prSet/>
      <dgm:spPr/>
      <dgm:t>
        <a:bodyPr/>
        <a:lstStyle/>
        <a:p>
          <a:endParaRPr lang="en-ID"/>
        </a:p>
      </dgm:t>
    </dgm:pt>
    <dgm:pt modelId="{7BF454D4-D3FC-4496-A38E-654DA6C0E1F7}" type="sibTrans" cxnId="{A8332A96-92FD-4141-B9DD-9123E553EF30}">
      <dgm:prSet/>
      <dgm:spPr/>
      <dgm:t>
        <a:bodyPr/>
        <a:lstStyle/>
        <a:p>
          <a:endParaRPr lang="en-ID"/>
        </a:p>
      </dgm:t>
    </dgm:pt>
    <dgm:pt modelId="{4A76AE23-7FC8-40BE-BF4A-394AA1D57FC5}">
      <dgm:prSet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Menciptakan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suasana</a:t>
          </a:r>
          <a:r>
            <a:rPr lang="en-US" sz="1800" b="1" dirty="0">
              <a:latin typeface="+mj-lt"/>
            </a:rPr>
            <a:t> dan </a:t>
          </a:r>
          <a:r>
            <a:rPr lang="en-US" sz="1800" b="1" dirty="0" err="1">
              <a:latin typeface="+mj-lt"/>
            </a:rPr>
            <a:t>hubungan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kerja</a:t>
          </a:r>
          <a:r>
            <a:rPr lang="en-US" sz="1800" b="1" dirty="0">
              <a:latin typeface="+mj-lt"/>
            </a:rPr>
            <a:t> yang </a:t>
          </a:r>
          <a:r>
            <a:rPr lang="en-US" sz="1800" b="1" dirty="0" err="1">
              <a:latin typeface="+mj-lt"/>
            </a:rPr>
            <a:t>baik</a:t>
          </a:r>
          <a:endParaRPr lang="en-ID" sz="1800" b="1" dirty="0"/>
        </a:p>
      </dgm:t>
    </dgm:pt>
    <dgm:pt modelId="{7B6AA0CD-42DC-44FB-BF5A-11B54307F40F}" type="parTrans" cxnId="{BC3EE16B-3BD9-4000-A3B0-237F37639ED3}">
      <dgm:prSet/>
      <dgm:spPr/>
      <dgm:t>
        <a:bodyPr/>
        <a:lstStyle/>
        <a:p>
          <a:endParaRPr lang="en-ID"/>
        </a:p>
      </dgm:t>
    </dgm:pt>
    <dgm:pt modelId="{032D239B-4EC0-480F-9E5C-2663E3DF202D}" type="sibTrans" cxnId="{BC3EE16B-3BD9-4000-A3B0-237F37639ED3}">
      <dgm:prSet/>
      <dgm:spPr/>
      <dgm:t>
        <a:bodyPr/>
        <a:lstStyle/>
        <a:p>
          <a:endParaRPr lang="en-ID"/>
        </a:p>
      </dgm:t>
    </dgm:pt>
    <dgm:pt modelId="{52D6EAC3-D6FC-4999-9320-6BF9330E3C51}">
      <dgm:prSet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rasa </a:t>
          </a:r>
          <a:r>
            <a:rPr lang="en-US" sz="1800" b="1" dirty="0" err="1">
              <a:latin typeface="+mj-lt"/>
            </a:rPr>
            <a:t>tanggung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jawab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A7103C38-A3A3-429C-8614-EBAD3B37A3C9}" type="parTrans" cxnId="{3015C852-2858-4840-BA45-C03A8993E417}">
      <dgm:prSet/>
      <dgm:spPr/>
      <dgm:t>
        <a:bodyPr/>
        <a:lstStyle/>
        <a:p>
          <a:endParaRPr lang="en-ID"/>
        </a:p>
      </dgm:t>
    </dgm:pt>
    <dgm:pt modelId="{CEC76B97-F98F-42C3-BE16-6F4A4AEE54B6}" type="sibTrans" cxnId="{3015C852-2858-4840-BA45-C03A8993E417}">
      <dgm:prSet/>
      <dgm:spPr/>
      <dgm:t>
        <a:bodyPr/>
        <a:lstStyle/>
        <a:p>
          <a:endParaRPr lang="en-ID"/>
        </a:p>
      </dgm:t>
    </dgm:pt>
    <dgm:pt modelId="{58CDCA27-B316-4FE5-A297-2F280A5F9342}">
      <dgm:prSet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kreativitas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7AA2A7C6-4C93-4AE7-B0CE-465521A49F16}" type="parTrans" cxnId="{780F8BE4-1E7F-461F-AA73-B565DB792B3C}">
      <dgm:prSet/>
      <dgm:spPr/>
      <dgm:t>
        <a:bodyPr/>
        <a:lstStyle/>
        <a:p>
          <a:endParaRPr lang="en-ID"/>
        </a:p>
      </dgm:t>
    </dgm:pt>
    <dgm:pt modelId="{F001CC66-00CD-47B0-ACBF-4D07AF17BCF3}" type="sibTrans" cxnId="{780F8BE4-1E7F-461F-AA73-B565DB792B3C}">
      <dgm:prSet/>
      <dgm:spPr/>
      <dgm:t>
        <a:bodyPr/>
        <a:lstStyle/>
        <a:p>
          <a:endParaRPr lang="en-ID"/>
        </a:p>
      </dgm:t>
    </dgm:pt>
    <dgm:pt modelId="{061C8154-E6E3-4B69-A5A2-258CD3E6705C}">
      <dgm:prSet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loyalitas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2FDE6BF5-C142-4D77-8EFD-336EE005099C}" type="parTrans" cxnId="{F72F8C29-9636-4DCD-84A5-0468EF76D955}">
      <dgm:prSet/>
      <dgm:spPr/>
      <dgm:t>
        <a:bodyPr/>
        <a:lstStyle/>
        <a:p>
          <a:endParaRPr lang="en-ID"/>
        </a:p>
      </dgm:t>
    </dgm:pt>
    <dgm:pt modelId="{BE5C5465-CCB3-4570-AAA0-34AFF4A2B434}" type="sibTrans" cxnId="{F72F8C29-9636-4DCD-84A5-0468EF76D955}">
      <dgm:prSet/>
      <dgm:spPr/>
      <dgm:t>
        <a:bodyPr/>
        <a:lstStyle/>
        <a:p>
          <a:endParaRPr lang="en-ID"/>
        </a:p>
      </dgm:t>
    </dgm:pt>
    <dgm:pt modelId="{D06ACF2B-99C5-4BEA-8CF8-5A58661AF326}">
      <dgm:prSet custT="1"/>
      <dgm:spPr/>
      <dgm:t>
        <a:bodyPr/>
        <a:lstStyle/>
        <a:p>
          <a:pPr algn="ctr"/>
          <a:r>
            <a:rPr lang="en-US" sz="1800" b="1" dirty="0" err="1">
              <a:latin typeface="+mj-lt"/>
            </a:rPr>
            <a:t>Meningkatkan</a:t>
          </a:r>
          <a:r>
            <a:rPr lang="en-US" sz="1800" b="1" dirty="0">
              <a:latin typeface="+mj-lt"/>
            </a:rPr>
            <a:t> </a:t>
          </a:r>
          <a:r>
            <a:rPr lang="en-US" sz="1800" b="1" dirty="0" err="1">
              <a:latin typeface="+mj-lt"/>
            </a:rPr>
            <a:t>partisipasi</a:t>
          </a:r>
          <a:r>
            <a:rPr lang="en-US" sz="1800" b="1" dirty="0">
              <a:latin typeface="+mj-lt"/>
            </a:rPr>
            <a:t> </a:t>
          </a:r>
          <a:endParaRPr lang="en-ID" sz="1800" b="1" dirty="0"/>
        </a:p>
      </dgm:t>
    </dgm:pt>
    <dgm:pt modelId="{23AFCC74-87CF-4731-86B3-E402344F431E}" type="parTrans" cxnId="{F33819AF-EDEA-46ED-8CF6-DE1D54DE61EE}">
      <dgm:prSet/>
      <dgm:spPr/>
      <dgm:t>
        <a:bodyPr/>
        <a:lstStyle/>
        <a:p>
          <a:endParaRPr lang="en-ID"/>
        </a:p>
      </dgm:t>
    </dgm:pt>
    <dgm:pt modelId="{567B43F7-1A2D-42F3-A761-93BF406871D3}" type="sibTrans" cxnId="{F33819AF-EDEA-46ED-8CF6-DE1D54DE61EE}">
      <dgm:prSet/>
      <dgm:spPr/>
      <dgm:t>
        <a:bodyPr/>
        <a:lstStyle/>
        <a:p>
          <a:endParaRPr lang="en-ID"/>
        </a:p>
      </dgm:t>
    </dgm:pt>
    <dgm:pt modelId="{782096A8-B574-46DF-A832-11E739DECBF4}" type="pres">
      <dgm:prSet presAssocID="{4B10C861-3F85-451F-9BC7-A796AE61640D}" presName="linear" presStyleCnt="0">
        <dgm:presLayoutVars>
          <dgm:dir/>
          <dgm:animLvl val="lvl"/>
          <dgm:resizeHandles val="exact"/>
        </dgm:presLayoutVars>
      </dgm:prSet>
      <dgm:spPr/>
    </dgm:pt>
    <dgm:pt modelId="{7A5DCA68-6CAF-4F40-BE82-D15A48FAB84C}" type="pres">
      <dgm:prSet presAssocID="{BBB86DD0-4782-4524-8705-AE904F19DA1C}" presName="parentLin" presStyleCnt="0"/>
      <dgm:spPr/>
    </dgm:pt>
    <dgm:pt modelId="{D9B9A24E-BF05-4144-BA3A-A07F26D6F530}" type="pres">
      <dgm:prSet presAssocID="{BBB86DD0-4782-4524-8705-AE904F19DA1C}" presName="parentLeftMargin" presStyleLbl="node1" presStyleIdx="0" presStyleCnt="8"/>
      <dgm:spPr/>
    </dgm:pt>
    <dgm:pt modelId="{5C0FAC57-9F5D-4737-804C-70010A2F0419}" type="pres">
      <dgm:prSet presAssocID="{BBB86DD0-4782-4524-8705-AE904F19DA1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6426F8C-5319-42D6-88EC-1C8EF34FFB9C}" type="pres">
      <dgm:prSet presAssocID="{BBB86DD0-4782-4524-8705-AE904F19DA1C}" presName="negativeSpace" presStyleCnt="0"/>
      <dgm:spPr/>
    </dgm:pt>
    <dgm:pt modelId="{BC9D5B24-6B3B-4D34-886B-AEA18779D4AC}" type="pres">
      <dgm:prSet presAssocID="{BBB86DD0-4782-4524-8705-AE904F19DA1C}" presName="childText" presStyleLbl="conFgAcc1" presStyleIdx="0" presStyleCnt="8">
        <dgm:presLayoutVars>
          <dgm:bulletEnabled val="1"/>
        </dgm:presLayoutVars>
      </dgm:prSet>
      <dgm:spPr/>
    </dgm:pt>
    <dgm:pt modelId="{4405A1F5-D0A3-43CA-AAE6-ACA3FC477811}" type="pres">
      <dgm:prSet presAssocID="{C9B1B99E-659F-4B04-8C68-424876B86F36}" presName="spaceBetweenRectangles" presStyleCnt="0"/>
      <dgm:spPr/>
    </dgm:pt>
    <dgm:pt modelId="{5386C974-FB4D-48D2-89CC-B47B2CE1A5B7}" type="pres">
      <dgm:prSet presAssocID="{6B305AC2-2D9B-474C-BAC2-B9EB7FE803F6}" presName="parentLin" presStyleCnt="0"/>
      <dgm:spPr/>
    </dgm:pt>
    <dgm:pt modelId="{60EB6D0C-F07C-4600-BFA2-DC314D3B2D6D}" type="pres">
      <dgm:prSet presAssocID="{6B305AC2-2D9B-474C-BAC2-B9EB7FE803F6}" presName="parentLeftMargin" presStyleLbl="node1" presStyleIdx="0" presStyleCnt="8"/>
      <dgm:spPr/>
    </dgm:pt>
    <dgm:pt modelId="{E648824A-B363-4293-9DF6-653B047EBD5A}" type="pres">
      <dgm:prSet presAssocID="{6B305AC2-2D9B-474C-BAC2-B9EB7FE803F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BF097E0-1B1E-4FE9-BE69-FFC74AD120C9}" type="pres">
      <dgm:prSet presAssocID="{6B305AC2-2D9B-474C-BAC2-B9EB7FE803F6}" presName="negativeSpace" presStyleCnt="0"/>
      <dgm:spPr/>
    </dgm:pt>
    <dgm:pt modelId="{CF6BCD1A-2610-4902-A32A-AEC4390A37D7}" type="pres">
      <dgm:prSet presAssocID="{6B305AC2-2D9B-474C-BAC2-B9EB7FE803F6}" presName="childText" presStyleLbl="conFgAcc1" presStyleIdx="1" presStyleCnt="8">
        <dgm:presLayoutVars>
          <dgm:bulletEnabled val="1"/>
        </dgm:presLayoutVars>
      </dgm:prSet>
      <dgm:spPr/>
    </dgm:pt>
    <dgm:pt modelId="{179B9E2F-71D3-42B9-9873-7E812719C544}" type="pres">
      <dgm:prSet presAssocID="{3FBA556F-A04B-44A1-A7C6-03A74F51155C}" presName="spaceBetweenRectangles" presStyleCnt="0"/>
      <dgm:spPr/>
    </dgm:pt>
    <dgm:pt modelId="{097D0EEF-05AB-4B3F-ABFF-E84EFE704A5A}" type="pres">
      <dgm:prSet presAssocID="{11F34E4E-5A06-485C-B33C-F699323DA0B4}" presName="parentLin" presStyleCnt="0"/>
      <dgm:spPr/>
    </dgm:pt>
    <dgm:pt modelId="{647F7710-ADA6-48A7-A79A-5D639D963642}" type="pres">
      <dgm:prSet presAssocID="{11F34E4E-5A06-485C-B33C-F699323DA0B4}" presName="parentLeftMargin" presStyleLbl="node1" presStyleIdx="1" presStyleCnt="8"/>
      <dgm:spPr/>
    </dgm:pt>
    <dgm:pt modelId="{0F79993E-DA54-4C59-AE85-386F7E4000CB}" type="pres">
      <dgm:prSet presAssocID="{11F34E4E-5A06-485C-B33C-F699323DA0B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6FA304A-5EB6-426A-9783-4BBEC9C1A2CA}" type="pres">
      <dgm:prSet presAssocID="{11F34E4E-5A06-485C-B33C-F699323DA0B4}" presName="negativeSpace" presStyleCnt="0"/>
      <dgm:spPr/>
    </dgm:pt>
    <dgm:pt modelId="{CD214C42-86B2-4F82-94F8-B21D2A5F1F44}" type="pres">
      <dgm:prSet presAssocID="{11F34E4E-5A06-485C-B33C-F699323DA0B4}" presName="childText" presStyleLbl="conFgAcc1" presStyleIdx="2" presStyleCnt="8">
        <dgm:presLayoutVars>
          <dgm:bulletEnabled val="1"/>
        </dgm:presLayoutVars>
      </dgm:prSet>
      <dgm:spPr/>
    </dgm:pt>
    <dgm:pt modelId="{1F50461D-8763-479C-BF1D-850DF372F841}" type="pres">
      <dgm:prSet presAssocID="{7BF454D4-D3FC-4496-A38E-654DA6C0E1F7}" presName="spaceBetweenRectangles" presStyleCnt="0"/>
      <dgm:spPr/>
    </dgm:pt>
    <dgm:pt modelId="{5E388CBA-7560-48B2-A275-4A4E2E36E472}" type="pres">
      <dgm:prSet presAssocID="{4A76AE23-7FC8-40BE-BF4A-394AA1D57FC5}" presName="parentLin" presStyleCnt="0"/>
      <dgm:spPr/>
    </dgm:pt>
    <dgm:pt modelId="{BD04171E-6B43-45B2-A1FF-4BC7B6F564C3}" type="pres">
      <dgm:prSet presAssocID="{4A76AE23-7FC8-40BE-BF4A-394AA1D57FC5}" presName="parentLeftMargin" presStyleLbl="node1" presStyleIdx="2" presStyleCnt="8"/>
      <dgm:spPr/>
    </dgm:pt>
    <dgm:pt modelId="{B41D59A6-404B-4A3B-9F1E-70FE36AEF388}" type="pres">
      <dgm:prSet presAssocID="{4A76AE23-7FC8-40BE-BF4A-394AA1D57FC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5472D9B-A94C-4DF6-B5FF-997D130D0B67}" type="pres">
      <dgm:prSet presAssocID="{4A76AE23-7FC8-40BE-BF4A-394AA1D57FC5}" presName="negativeSpace" presStyleCnt="0"/>
      <dgm:spPr/>
    </dgm:pt>
    <dgm:pt modelId="{FFD771CD-C437-4A5B-A558-B622E1C8644C}" type="pres">
      <dgm:prSet presAssocID="{4A76AE23-7FC8-40BE-BF4A-394AA1D57FC5}" presName="childText" presStyleLbl="conFgAcc1" presStyleIdx="3" presStyleCnt="8">
        <dgm:presLayoutVars>
          <dgm:bulletEnabled val="1"/>
        </dgm:presLayoutVars>
      </dgm:prSet>
      <dgm:spPr/>
    </dgm:pt>
    <dgm:pt modelId="{043DBB06-10AB-4872-992D-7C7C089D3118}" type="pres">
      <dgm:prSet presAssocID="{032D239B-4EC0-480F-9E5C-2663E3DF202D}" presName="spaceBetweenRectangles" presStyleCnt="0"/>
      <dgm:spPr/>
    </dgm:pt>
    <dgm:pt modelId="{20907F9D-87B4-4980-984E-9C8E63F12EAE}" type="pres">
      <dgm:prSet presAssocID="{52D6EAC3-D6FC-4999-9320-6BF9330E3C51}" presName="parentLin" presStyleCnt="0"/>
      <dgm:spPr/>
    </dgm:pt>
    <dgm:pt modelId="{F9627A1E-F256-48AE-8780-C861F05DF4E1}" type="pres">
      <dgm:prSet presAssocID="{52D6EAC3-D6FC-4999-9320-6BF9330E3C51}" presName="parentLeftMargin" presStyleLbl="node1" presStyleIdx="3" presStyleCnt="8"/>
      <dgm:spPr/>
    </dgm:pt>
    <dgm:pt modelId="{C5747DA9-1046-4307-A06B-AA0B95FA30DD}" type="pres">
      <dgm:prSet presAssocID="{52D6EAC3-D6FC-4999-9320-6BF9330E3C5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3A0D6DB-3C3A-473F-87C0-E78558FEFB1E}" type="pres">
      <dgm:prSet presAssocID="{52D6EAC3-D6FC-4999-9320-6BF9330E3C51}" presName="negativeSpace" presStyleCnt="0"/>
      <dgm:spPr/>
    </dgm:pt>
    <dgm:pt modelId="{9E867A5E-73CF-47F6-A648-525E479BF264}" type="pres">
      <dgm:prSet presAssocID="{52D6EAC3-D6FC-4999-9320-6BF9330E3C51}" presName="childText" presStyleLbl="conFgAcc1" presStyleIdx="4" presStyleCnt="8">
        <dgm:presLayoutVars>
          <dgm:bulletEnabled val="1"/>
        </dgm:presLayoutVars>
      </dgm:prSet>
      <dgm:spPr/>
    </dgm:pt>
    <dgm:pt modelId="{1D204B44-6AD8-407E-B272-4E1BFEC3ED9A}" type="pres">
      <dgm:prSet presAssocID="{CEC76B97-F98F-42C3-BE16-6F4A4AEE54B6}" presName="spaceBetweenRectangles" presStyleCnt="0"/>
      <dgm:spPr/>
    </dgm:pt>
    <dgm:pt modelId="{1AD5D635-83F2-427C-BCE1-BF8A0EA6018F}" type="pres">
      <dgm:prSet presAssocID="{58CDCA27-B316-4FE5-A297-2F280A5F9342}" presName="parentLin" presStyleCnt="0"/>
      <dgm:spPr/>
    </dgm:pt>
    <dgm:pt modelId="{83918600-37E6-4EEF-BF4A-E2308A93C7C0}" type="pres">
      <dgm:prSet presAssocID="{58CDCA27-B316-4FE5-A297-2F280A5F9342}" presName="parentLeftMargin" presStyleLbl="node1" presStyleIdx="4" presStyleCnt="8"/>
      <dgm:spPr/>
    </dgm:pt>
    <dgm:pt modelId="{C692E0D2-B44A-442E-A7CA-97C738258D70}" type="pres">
      <dgm:prSet presAssocID="{58CDCA27-B316-4FE5-A297-2F280A5F934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B35C178-28A0-4CEB-BADE-04E0BE3DC02F}" type="pres">
      <dgm:prSet presAssocID="{58CDCA27-B316-4FE5-A297-2F280A5F9342}" presName="negativeSpace" presStyleCnt="0"/>
      <dgm:spPr/>
    </dgm:pt>
    <dgm:pt modelId="{50D927DE-8470-4275-B432-F35392024EEE}" type="pres">
      <dgm:prSet presAssocID="{58CDCA27-B316-4FE5-A297-2F280A5F9342}" presName="childText" presStyleLbl="conFgAcc1" presStyleIdx="5" presStyleCnt="8">
        <dgm:presLayoutVars>
          <dgm:bulletEnabled val="1"/>
        </dgm:presLayoutVars>
      </dgm:prSet>
      <dgm:spPr/>
    </dgm:pt>
    <dgm:pt modelId="{FF6ED39E-D7C3-4981-A0E1-507FBF5BFC93}" type="pres">
      <dgm:prSet presAssocID="{F001CC66-00CD-47B0-ACBF-4D07AF17BCF3}" presName="spaceBetweenRectangles" presStyleCnt="0"/>
      <dgm:spPr/>
    </dgm:pt>
    <dgm:pt modelId="{E6840AC0-22C8-479D-8768-72BE5643E473}" type="pres">
      <dgm:prSet presAssocID="{061C8154-E6E3-4B69-A5A2-258CD3E6705C}" presName="parentLin" presStyleCnt="0"/>
      <dgm:spPr/>
    </dgm:pt>
    <dgm:pt modelId="{DB864A78-224C-43E2-A59B-3540617D9572}" type="pres">
      <dgm:prSet presAssocID="{061C8154-E6E3-4B69-A5A2-258CD3E6705C}" presName="parentLeftMargin" presStyleLbl="node1" presStyleIdx="5" presStyleCnt="8"/>
      <dgm:spPr/>
    </dgm:pt>
    <dgm:pt modelId="{7B1DB560-5674-4885-B615-E14C64097B9C}" type="pres">
      <dgm:prSet presAssocID="{061C8154-E6E3-4B69-A5A2-258CD3E6705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488913A-8958-416F-9A24-731C7575B210}" type="pres">
      <dgm:prSet presAssocID="{061C8154-E6E3-4B69-A5A2-258CD3E6705C}" presName="negativeSpace" presStyleCnt="0"/>
      <dgm:spPr/>
    </dgm:pt>
    <dgm:pt modelId="{07DDB88D-3925-47EF-8DC7-07F9D72635CC}" type="pres">
      <dgm:prSet presAssocID="{061C8154-E6E3-4B69-A5A2-258CD3E6705C}" presName="childText" presStyleLbl="conFgAcc1" presStyleIdx="6" presStyleCnt="8">
        <dgm:presLayoutVars>
          <dgm:bulletEnabled val="1"/>
        </dgm:presLayoutVars>
      </dgm:prSet>
      <dgm:spPr/>
    </dgm:pt>
    <dgm:pt modelId="{DD17FE72-6672-425D-8B6F-B43FB270D70C}" type="pres">
      <dgm:prSet presAssocID="{BE5C5465-CCB3-4570-AAA0-34AFF4A2B434}" presName="spaceBetweenRectangles" presStyleCnt="0"/>
      <dgm:spPr/>
    </dgm:pt>
    <dgm:pt modelId="{46581231-A1B1-4C81-BF4A-2B34CB43B1AE}" type="pres">
      <dgm:prSet presAssocID="{D06ACF2B-99C5-4BEA-8CF8-5A58661AF326}" presName="parentLin" presStyleCnt="0"/>
      <dgm:spPr/>
    </dgm:pt>
    <dgm:pt modelId="{583A654C-F0DE-41C7-B4D7-4BF8098CA93A}" type="pres">
      <dgm:prSet presAssocID="{D06ACF2B-99C5-4BEA-8CF8-5A58661AF326}" presName="parentLeftMargin" presStyleLbl="node1" presStyleIdx="6" presStyleCnt="8"/>
      <dgm:spPr/>
    </dgm:pt>
    <dgm:pt modelId="{DDE0056B-FD6D-41E9-8178-887F357FAEE5}" type="pres">
      <dgm:prSet presAssocID="{D06ACF2B-99C5-4BEA-8CF8-5A58661AF32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F54A9EF6-F5DF-4C5E-8576-1DC6E7E4591D}" type="pres">
      <dgm:prSet presAssocID="{D06ACF2B-99C5-4BEA-8CF8-5A58661AF326}" presName="negativeSpace" presStyleCnt="0"/>
      <dgm:spPr/>
    </dgm:pt>
    <dgm:pt modelId="{12A623EB-E74E-4018-91B2-CF11BE4F9DBA}" type="pres">
      <dgm:prSet presAssocID="{D06ACF2B-99C5-4BEA-8CF8-5A58661AF32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65863800-E32B-4A53-83B9-E1098CF99D2A}" type="presOf" srcId="{58CDCA27-B316-4FE5-A297-2F280A5F9342}" destId="{C692E0D2-B44A-442E-A7CA-97C738258D70}" srcOrd="1" destOrd="0" presId="urn:microsoft.com/office/officeart/2005/8/layout/list1"/>
    <dgm:cxn modelId="{F8A58701-ABE2-42C5-85B4-7E405A865737}" type="presOf" srcId="{BBB86DD0-4782-4524-8705-AE904F19DA1C}" destId="{D9B9A24E-BF05-4144-BA3A-A07F26D6F530}" srcOrd="0" destOrd="0" presId="urn:microsoft.com/office/officeart/2005/8/layout/list1"/>
    <dgm:cxn modelId="{3DA2B409-D736-4811-AD99-2E4570892409}" type="presOf" srcId="{6B305AC2-2D9B-474C-BAC2-B9EB7FE803F6}" destId="{E648824A-B363-4293-9DF6-653B047EBD5A}" srcOrd="1" destOrd="0" presId="urn:microsoft.com/office/officeart/2005/8/layout/list1"/>
    <dgm:cxn modelId="{B31EA010-DB5D-4CF8-819B-8A695B723970}" srcId="{4B10C861-3F85-451F-9BC7-A796AE61640D}" destId="{BBB86DD0-4782-4524-8705-AE904F19DA1C}" srcOrd="0" destOrd="0" parTransId="{738CFCEE-FF1C-40A1-9F6B-8D6AF9A974B4}" sibTransId="{C9B1B99E-659F-4B04-8C68-424876B86F36}"/>
    <dgm:cxn modelId="{16536D11-7177-41F9-98BE-0FAA4FB6C575}" type="presOf" srcId="{6B305AC2-2D9B-474C-BAC2-B9EB7FE803F6}" destId="{60EB6D0C-F07C-4600-BFA2-DC314D3B2D6D}" srcOrd="0" destOrd="0" presId="urn:microsoft.com/office/officeart/2005/8/layout/list1"/>
    <dgm:cxn modelId="{B57EEF19-1CE4-48CF-8305-E9008F7886E9}" srcId="{4B10C861-3F85-451F-9BC7-A796AE61640D}" destId="{6B305AC2-2D9B-474C-BAC2-B9EB7FE803F6}" srcOrd="1" destOrd="0" parTransId="{A6372495-A00D-485B-BA0F-E201325AEE4F}" sibTransId="{3FBA556F-A04B-44A1-A7C6-03A74F51155C}"/>
    <dgm:cxn modelId="{F72F8C29-9636-4DCD-84A5-0468EF76D955}" srcId="{4B10C861-3F85-451F-9BC7-A796AE61640D}" destId="{061C8154-E6E3-4B69-A5A2-258CD3E6705C}" srcOrd="6" destOrd="0" parTransId="{2FDE6BF5-C142-4D77-8EFD-336EE005099C}" sibTransId="{BE5C5465-CCB3-4570-AAA0-34AFF4A2B434}"/>
    <dgm:cxn modelId="{043CF631-EE8F-498E-BCAC-5EE277BF17C4}" type="presOf" srcId="{11F34E4E-5A06-485C-B33C-F699323DA0B4}" destId="{647F7710-ADA6-48A7-A79A-5D639D963642}" srcOrd="0" destOrd="0" presId="urn:microsoft.com/office/officeart/2005/8/layout/list1"/>
    <dgm:cxn modelId="{9004B969-8F65-47F1-8484-DCD0A1DEEA9C}" type="presOf" srcId="{4B10C861-3F85-451F-9BC7-A796AE61640D}" destId="{782096A8-B574-46DF-A832-11E739DECBF4}" srcOrd="0" destOrd="0" presId="urn:microsoft.com/office/officeart/2005/8/layout/list1"/>
    <dgm:cxn modelId="{592B0A4B-E0C6-4E02-8574-D26DB5BE2982}" type="presOf" srcId="{4A76AE23-7FC8-40BE-BF4A-394AA1D57FC5}" destId="{BD04171E-6B43-45B2-A1FF-4BC7B6F564C3}" srcOrd="0" destOrd="0" presId="urn:microsoft.com/office/officeart/2005/8/layout/list1"/>
    <dgm:cxn modelId="{BC3EE16B-3BD9-4000-A3B0-237F37639ED3}" srcId="{4B10C861-3F85-451F-9BC7-A796AE61640D}" destId="{4A76AE23-7FC8-40BE-BF4A-394AA1D57FC5}" srcOrd="3" destOrd="0" parTransId="{7B6AA0CD-42DC-44FB-BF5A-11B54307F40F}" sibTransId="{032D239B-4EC0-480F-9E5C-2663E3DF202D}"/>
    <dgm:cxn modelId="{25555B6F-4CE6-4FFB-B80B-36839CAB41F8}" type="presOf" srcId="{52D6EAC3-D6FC-4999-9320-6BF9330E3C51}" destId="{C5747DA9-1046-4307-A06B-AA0B95FA30DD}" srcOrd="1" destOrd="0" presId="urn:microsoft.com/office/officeart/2005/8/layout/list1"/>
    <dgm:cxn modelId="{3015C852-2858-4840-BA45-C03A8993E417}" srcId="{4B10C861-3F85-451F-9BC7-A796AE61640D}" destId="{52D6EAC3-D6FC-4999-9320-6BF9330E3C51}" srcOrd="4" destOrd="0" parTransId="{A7103C38-A3A3-429C-8614-EBAD3B37A3C9}" sibTransId="{CEC76B97-F98F-42C3-BE16-6F4A4AEE54B6}"/>
    <dgm:cxn modelId="{A8332A96-92FD-4141-B9DD-9123E553EF30}" srcId="{4B10C861-3F85-451F-9BC7-A796AE61640D}" destId="{11F34E4E-5A06-485C-B33C-F699323DA0B4}" srcOrd="2" destOrd="0" parTransId="{E1D6B59B-96C9-4BD7-BC6D-F317982416B4}" sibTransId="{7BF454D4-D3FC-4496-A38E-654DA6C0E1F7}"/>
    <dgm:cxn modelId="{5BE21598-AD57-4F67-9BD9-621CC95E6D2F}" type="presOf" srcId="{061C8154-E6E3-4B69-A5A2-258CD3E6705C}" destId="{7B1DB560-5674-4885-B615-E14C64097B9C}" srcOrd="1" destOrd="0" presId="urn:microsoft.com/office/officeart/2005/8/layout/list1"/>
    <dgm:cxn modelId="{302D2F98-D8EB-4A9D-BD1D-843FAC0AFD05}" type="presOf" srcId="{061C8154-E6E3-4B69-A5A2-258CD3E6705C}" destId="{DB864A78-224C-43E2-A59B-3540617D9572}" srcOrd="0" destOrd="0" presId="urn:microsoft.com/office/officeart/2005/8/layout/list1"/>
    <dgm:cxn modelId="{0CF6879F-8490-44D1-8343-9B15D0F6A7D1}" type="presOf" srcId="{D06ACF2B-99C5-4BEA-8CF8-5A58661AF326}" destId="{DDE0056B-FD6D-41E9-8178-887F357FAEE5}" srcOrd="1" destOrd="0" presId="urn:microsoft.com/office/officeart/2005/8/layout/list1"/>
    <dgm:cxn modelId="{E67F7BA2-F392-4FB1-BE3D-8CF97143E873}" type="presOf" srcId="{D06ACF2B-99C5-4BEA-8CF8-5A58661AF326}" destId="{583A654C-F0DE-41C7-B4D7-4BF8098CA93A}" srcOrd="0" destOrd="0" presId="urn:microsoft.com/office/officeart/2005/8/layout/list1"/>
    <dgm:cxn modelId="{D2D467A6-34C5-49E9-BE8B-EC5BB214B998}" type="presOf" srcId="{BBB86DD0-4782-4524-8705-AE904F19DA1C}" destId="{5C0FAC57-9F5D-4737-804C-70010A2F0419}" srcOrd="1" destOrd="0" presId="urn:microsoft.com/office/officeart/2005/8/layout/list1"/>
    <dgm:cxn modelId="{F94EFCAB-C594-48B8-8BB6-6431B44FBCB7}" type="presOf" srcId="{11F34E4E-5A06-485C-B33C-F699323DA0B4}" destId="{0F79993E-DA54-4C59-AE85-386F7E4000CB}" srcOrd="1" destOrd="0" presId="urn:microsoft.com/office/officeart/2005/8/layout/list1"/>
    <dgm:cxn modelId="{F33819AF-EDEA-46ED-8CF6-DE1D54DE61EE}" srcId="{4B10C861-3F85-451F-9BC7-A796AE61640D}" destId="{D06ACF2B-99C5-4BEA-8CF8-5A58661AF326}" srcOrd="7" destOrd="0" parTransId="{23AFCC74-87CF-4731-86B3-E402344F431E}" sibTransId="{567B43F7-1A2D-42F3-A761-93BF406871D3}"/>
    <dgm:cxn modelId="{DBF86AC3-974D-4B52-A5E8-07EBF07263A5}" type="presOf" srcId="{58CDCA27-B316-4FE5-A297-2F280A5F9342}" destId="{83918600-37E6-4EEF-BF4A-E2308A93C7C0}" srcOrd="0" destOrd="0" presId="urn:microsoft.com/office/officeart/2005/8/layout/list1"/>
    <dgm:cxn modelId="{780F8BE4-1E7F-461F-AA73-B565DB792B3C}" srcId="{4B10C861-3F85-451F-9BC7-A796AE61640D}" destId="{58CDCA27-B316-4FE5-A297-2F280A5F9342}" srcOrd="5" destOrd="0" parTransId="{7AA2A7C6-4C93-4AE7-B0CE-465521A49F16}" sibTransId="{F001CC66-00CD-47B0-ACBF-4D07AF17BCF3}"/>
    <dgm:cxn modelId="{D17CA2F3-59C9-41EF-BAE2-671C4DFD6B97}" type="presOf" srcId="{52D6EAC3-D6FC-4999-9320-6BF9330E3C51}" destId="{F9627A1E-F256-48AE-8780-C861F05DF4E1}" srcOrd="0" destOrd="0" presId="urn:microsoft.com/office/officeart/2005/8/layout/list1"/>
    <dgm:cxn modelId="{DC5AC9F5-EF67-48FF-867D-CD8FB01EA9DA}" type="presOf" srcId="{4A76AE23-7FC8-40BE-BF4A-394AA1D57FC5}" destId="{B41D59A6-404B-4A3B-9F1E-70FE36AEF388}" srcOrd="1" destOrd="0" presId="urn:microsoft.com/office/officeart/2005/8/layout/list1"/>
    <dgm:cxn modelId="{C11F75DC-28BC-4AF6-B300-C1590E9696DE}" type="presParOf" srcId="{782096A8-B574-46DF-A832-11E739DECBF4}" destId="{7A5DCA68-6CAF-4F40-BE82-D15A48FAB84C}" srcOrd="0" destOrd="0" presId="urn:microsoft.com/office/officeart/2005/8/layout/list1"/>
    <dgm:cxn modelId="{36AFA2A0-B25D-4D0C-B856-52A644FDA61B}" type="presParOf" srcId="{7A5DCA68-6CAF-4F40-BE82-D15A48FAB84C}" destId="{D9B9A24E-BF05-4144-BA3A-A07F26D6F530}" srcOrd="0" destOrd="0" presId="urn:microsoft.com/office/officeart/2005/8/layout/list1"/>
    <dgm:cxn modelId="{21E48CEE-9774-49D3-99C4-C7A64B687591}" type="presParOf" srcId="{7A5DCA68-6CAF-4F40-BE82-D15A48FAB84C}" destId="{5C0FAC57-9F5D-4737-804C-70010A2F0419}" srcOrd="1" destOrd="0" presId="urn:microsoft.com/office/officeart/2005/8/layout/list1"/>
    <dgm:cxn modelId="{C9DC93FE-B060-40BA-A91D-34FF115BA271}" type="presParOf" srcId="{782096A8-B574-46DF-A832-11E739DECBF4}" destId="{06426F8C-5319-42D6-88EC-1C8EF34FFB9C}" srcOrd="1" destOrd="0" presId="urn:microsoft.com/office/officeart/2005/8/layout/list1"/>
    <dgm:cxn modelId="{93409F0D-08C2-425D-B9DA-66FA1CACFE87}" type="presParOf" srcId="{782096A8-B574-46DF-A832-11E739DECBF4}" destId="{BC9D5B24-6B3B-4D34-886B-AEA18779D4AC}" srcOrd="2" destOrd="0" presId="urn:microsoft.com/office/officeart/2005/8/layout/list1"/>
    <dgm:cxn modelId="{71A9F3BF-D150-4E26-AD5F-C22AEBBC916A}" type="presParOf" srcId="{782096A8-B574-46DF-A832-11E739DECBF4}" destId="{4405A1F5-D0A3-43CA-AAE6-ACA3FC477811}" srcOrd="3" destOrd="0" presId="urn:microsoft.com/office/officeart/2005/8/layout/list1"/>
    <dgm:cxn modelId="{378F69BA-2A4D-4013-ABB9-5FB124227E67}" type="presParOf" srcId="{782096A8-B574-46DF-A832-11E739DECBF4}" destId="{5386C974-FB4D-48D2-89CC-B47B2CE1A5B7}" srcOrd="4" destOrd="0" presId="urn:microsoft.com/office/officeart/2005/8/layout/list1"/>
    <dgm:cxn modelId="{3711EA69-8565-4B0C-885C-C21671C33ED4}" type="presParOf" srcId="{5386C974-FB4D-48D2-89CC-B47B2CE1A5B7}" destId="{60EB6D0C-F07C-4600-BFA2-DC314D3B2D6D}" srcOrd="0" destOrd="0" presId="urn:microsoft.com/office/officeart/2005/8/layout/list1"/>
    <dgm:cxn modelId="{9B769E82-7283-400A-BBEB-93082B8FB57D}" type="presParOf" srcId="{5386C974-FB4D-48D2-89CC-B47B2CE1A5B7}" destId="{E648824A-B363-4293-9DF6-653B047EBD5A}" srcOrd="1" destOrd="0" presId="urn:microsoft.com/office/officeart/2005/8/layout/list1"/>
    <dgm:cxn modelId="{D75DD879-5876-4975-B0A9-BE74DD322E61}" type="presParOf" srcId="{782096A8-B574-46DF-A832-11E739DECBF4}" destId="{0BF097E0-1B1E-4FE9-BE69-FFC74AD120C9}" srcOrd="5" destOrd="0" presId="urn:microsoft.com/office/officeart/2005/8/layout/list1"/>
    <dgm:cxn modelId="{7AB98D6C-F178-4EFB-BA78-D8E370846E06}" type="presParOf" srcId="{782096A8-B574-46DF-A832-11E739DECBF4}" destId="{CF6BCD1A-2610-4902-A32A-AEC4390A37D7}" srcOrd="6" destOrd="0" presId="urn:microsoft.com/office/officeart/2005/8/layout/list1"/>
    <dgm:cxn modelId="{4C5917E5-BCCA-4F80-B727-93C8B0497466}" type="presParOf" srcId="{782096A8-B574-46DF-A832-11E739DECBF4}" destId="{179B9E2F-71D3-42B9-9873-7E812719C544}" srcOrd="7" destOrd="0" presId="urn:microsoft.com/office/officeart/2005/8/layout/list1"/>
    <dgm:cxn modelId="{52A95DC7-E034-44A1-A81F-F31871F7DA3B}" type="presParOf" srcId="{782096A8-B574-46DF-A832-11E739DECBF4}" destId="{097D0EEF-05AB-4B3F-ABFF-E84EFE704A5A}" srcOrd="8" destOrd="0" presId="urn:microsoft.com/office/officeart/2005/8/layout/list1"/>
    <dgm:cxn modelId="{B4722666-053B-4899-BF44-D4C77C451E98}" type="presParOf" srcId="{097D0EEF-05AB-4B3F-ABFF-E84EFE704A5A}" destId="{647F7710-ADA6-48A7-A79A-5D639D963642}" srcOrd="0" destOrd="0" presId="urn:microsoft.com/office/officeart/2005/8/layout/list1"/>
    <dgm:cxn modelId="{2F97A8E6-1136-4982-9A15-13940A020A79}" type="presParOf" srcId="{097D0EEF-05AB-4B3F-ABFF-E84EFE704A5A}" destId="{0F79993E-DA54-4C59-AE85-386F7E4000CB}" srcOrd="1" destOrd="0" presId="urn:microsoft.com/office/officeart/2005/8/layout/list1"/>
    <dgm:cxn modelId="{1375BA67-EE86-4F9D-8CE3-9678A712CE03}" type="presParOf" srcId="{782096A8-B574-46DF-A832-11E739DECBF4}" destId="{86FA304A-5EB6-426A-9783-4BBEC9C1A2CA}" srcOrd="9" destOrd="0" presId="urn:microsoft.com/office/officeart/2005/8/layout/list1"/>
    <dgm:cxn modelId="{B321FC1D-7C7F-4D43-A833-C36059F9BB24}" type="presParOf" srcId="{782096A8-B574-46DF-A832-11E739DECBF4}" destId="{CD214C42-86B2-4F82-94F8-B21D2A5F1F44}" srcOrd="10" destOrd="0" presId="urn:microsoft.com/office/officeart/2005/8/layout/list1"/>
    <dgm:cxn modelId="{763677AF-41CC-414E-B6DF-ADD36E98BB59}" type="presParOf" srcId="{782096A8-B574-46DF-A832-11E739DECBF4}" destId="{1F50461D-8763-479C-BF1D-850DF372F841}" srcOrd="11" destOrd="0" presId="urn:microsoft.com/office/officeart/2005/8/layout/list1"/>
    <dgm:cxn modelId="{A995E8D4-B803-4F65-84E8-3D68BA63C5A4}" type="presParOf" srcId="{782096A8-B574-46DF-A832-11E739DECBF4}" destId="{5E388CBA-7560-48B2-A275-4A4E2E36E472}" srcOrd="12" destOrd="0" presId="urn:microsoft.com/office/officeart/2005/8/layout/list1"/>
    <dgm:cxn modelId="{E82A6728-6101-42E0-ADDA-F6F6ADBC06E0}" type="presParOf" srcId="{5E388CBA-7560-48B2-A275-4A4E2E36E472}" destId="{BD04171E-6B43-45B2-A1FF-4BC7B6F564C3}" srcOrd="0" destOrd="0" presId="urn:microsoft.com/office/officeart/2005/8/layout/list1"/>
    <dgm:cxn modelId="{6B8B19AC-99B2-4A0F-B8DA-854CD7C4480D}" type="presParOf" srcId="{5E388CBA-7560-48B2-A275-4A4E2E36E472}" destId="{B41D59A6-404B-4A3B-9F1E-70FE36AEF388}" srcOrd="1" destOrd="0" presId="urn:microsoft.com/office/officeart/2005/8/layout/list1"/>
    <dgm:cxn modelId="{B88218A8-18A8-44F2-B8AF-F6E8DA0E3DEC}" type="presParOf" srcId="{782096A8-B574-46DF-A832-11E739DECBF4}" destId="{85472D9B-A94C-4DF6-B5FF-997D130D0B67}" srcOrd="13" destOrd="0" presId="urn:microsoft.com/office/officeart/2005/8/layout/list1"/>
    <dgm:cxn modelId="{71A5F9C9-79B3-4E93-92BE-341A178295F6}" type="presParOf" srcId="{782096A8-B574-46DF-A832-11E739DECBF4}" destId="{FFD771CD-C437-4A5B-A558-B622E1C8644C}" srcOrd="14" destOrd="0" presId="urn:microsoft.com/office/officeart/2005/8/layout/list1"/>
    <dgm:cxn modelId="{2017BEAC-C1AA-41A4-B6BA-B4159467D4C1}" type="presParOf" srcId="{782096A8-B574-46DF-A832-11E739DECBF4}" destId="{043DBB06-10AB-4872-992D-7C7C089D3118}" srcOrd="15" destOrd="0" presId="urn:microsoft.com/office/officeart/2005/8/layout/list1"/>
    <dgm:cxn modelId="{1F7CC0C3-473B-4A74-ADEC-948B3E44888E}" type="presParOf" srcId="{782096A8-B574-46DF-A832-11E739DECBF4}" destId="{20907F9D-87B4-4980-984E-9C8E63F12EAE}" srcOrd="16" destOrd="0" presId="urn:microsoft.com/office/officeart/2005/8/layout/list1"/>
    <dgm:cxn modelId="{CF05DDF9-FBB2-4F65-B1A7-CD5FB4AA5650}" type="presParOf" srcId="{20907F9D-87B4-4980-984E-9C8E63F12EAE}" destId="{F9627A1E-F256-48AE-8780-C861F05DF4E1}" srcOrd="0" destOrd="0" presId="urn:microsoft.com/office/officeart/2005/8/layout/list1"/>
    <dgm:cxn modelId="{F27CB8A5-A580-4E76-B490-7E1104C31808}" type="presParOf" srcId="{20907F9D-87B4-4980-984E-9C8E63F12EAE}" destId="{C5747DA9-1046-4307-A06B-AA0B95FA30DD}" srcOrd="1" destOrd="0" presId="urn:microsoft.com/office/officeart/2005/8/layout/list1"/>
    <dgm:cxn modelId="{37F0437D-403A-47FF-BC5E-98D5C09C2D4B}" type="presParOf" srcId="{782096A8-B574-46DF-A832-11E739DECBF4}" destId="{43A0D6DB-3C3A-473F-87C0-E78558FEFB1E}" srcOrd="17" destOrd="0" presId="urn:microsoft.com/office/officeart/2005/8/layout/list1"/>
    <dgm:cxn modelId="{E7D05CDB-7C94-4344-AC12-7794417DC716}" type="presParOf" srcId="{782096A8-B574-46DF-A832-11E739DECBF4}" destId="{9E867A5E-73CF-47F6-A648-525E479BF264}" srcOrd="18" destOrd="0" presId="urn:microsoft.com/office/officeart/2005/8/layout/list1"/>
    <dgm:cxn modelId="{C4B2B7B0-40AD-441D-B52E-F4F7DF7E28B3}" type="presParOf" srcId="{782096A8-B574-46DF-A832-11E739DECBF4}" destId="{1D204B44-6AD8-407E-B272-4E1BFEC3ED9A}" srcOrd="19" destOrd="0" presId="urn:microsoft.com/office/officeart/2005/8/layout/list1"/>
    <dgm:cxn modelId="{7A8579C3-FF38-4BD2-8822-BFD4F38BC1B0}" type="presParOf" srcId="{782096A8-B574-46DF-A832-11E739DECBF4}" destId="{1AD5D635-83F2-427C-BCE1-BF8A0EA6018F}" srcOrd="20" destOrd="0" presId="urn:microsoft.com/office/officeart/2005/8/layout/list1"/>
    <dgm:cxn modelId="{F7A7A2C7-0F34-49E9-9AAF-B262423548DD}" type="presParOf" srcId="{1AD5D635-83F2-427C-BCE1-BF8A0EA6018F}" destId="{83918600-37E6-4EEF-BF4A-E2308A93C7C0}" srcOrd="0" destOrd="0" presId="urn:microsoft.com/office/officeart/2005/8/layout/list1"/>
    <dgm:cxn modelId="{DE918569-FD3F-4D83-BC81-01DA5A38DE36}" type="presParOf" srcId="{1AD5D635-83F2-427C-BCE1-BF8A0EA6018F}" destId="{C692E0D2-B44A-442E-A7CA-97C738258D70}" srcOrd="1" destOrd="0" presId="urn:microsoft.com/office/officeart/2005/8/layout/list1"/>
    <dgm:cxn modelId="{434F8A5B-ADD2-4A4D-A07F-EEFB0FB3EA61}" type="presParOf" srcId="{782096A8-B574-46DF-A832-11E739DECBF4}" destId="{6B35C178-28A0-4CEB-BADE-04E0BE3DC02F}" srcOrd="21" destOrd="0" presId="urn:microsoft.com/office/officeart/2005/8/layout/list1"/>
    <dgm:cxn modelId="{F501BD74-B669-475D-BE38-88EEA48228A5}" type="presParOf" srcId="{782096A8-B574-46DF-A832-11E739DECBF4}" destId="{50D927DE-8470-4275-B432-F35392024EEE}" srcOrd="22" destOrd="0" presId="urn:microsoft.com/office/officeart/2005/8/layout/list1"/>
    <dgm:cxn modelId="{59B8DE97-ED24-4F2C-8FF6-A7B3755422FD}" type="presParOf" srcId="{782096A8-B574-46DF-A832-11E739DECBF4}" destId="{FF6ED39E-D7C3-4981-A0E1-507FBF5BFC93}" srcOrd="23" destOrd="0" presId="urn:microsoft.com/office/officeart/2005/8/layout/list1"/>
    <dgm:cxn modelId="{0955D860-3CB9-4F83-9202-A1C3D2A44339}" type="presParOf" srcId="{782096A8-B574-46DF-A832-11E739DECBF4}" destId="{E6840AC0-22C8-479D-8768-72BE5643E473}" srcOrd="24" destOrd="0" presId="urn:microsoft.com/office/officeart/2005/8/layout/list1"/>
    <dgm:cxn modelId="{A397686C-1255-4FAA-B1AA-55A97F64BB3A}" type="presParOf" srcId="{E6840AC0-22C8-479D-8768-72BE5643E473}" destId="{DB864A78-224C-43E2-A59B-3540617D9572}" srcOrd="0" destOrd="0" presId="urn:microsoft.com/office/officeart/2005/8/layout/list1"/>
    <dgm:cxn modelId="{E423B6CD-59F9-46CC-9855-64B18C9F8A05}" type="presParOf" srcId="{E6840AC0-22C8-479D-8768-72BE5643E473}" destId="{7B1DB560-5674-4885-B615-E14C64097B9C}" srcOrd="1" destOrd="0" presId="urn:microsoft.com/office/officeart/2005/8/layout/list1"/>
    <dgm:cxn modelId="{CD1CA653-5BE0-45A7-81B6-E4F711D35C90}" type="presParOf" srcId="{782096A8-B574-46DF-A832-11E739DECBF4}" destId="{E488913A-8958-416F-9A24-731C7575B210}" srcOrd="25" destOrd="0" presId="urn:microsoft.com/office/officeart/2005/8/layout/list1"/>
    <dgm:cxn modelId="{C077C080-C054-4A86-B3BD-42B3C6CC5224}" type="presParOf" srcId="{782096A8-B574-46DF-A832-11E739DECBF4}" destId="{07DDB88D-3925-47EF-8DC7-07F9D72635CC}" srcOrd="26" destOrd="0" presId="urn:microsoft.com/office/officeart/2005/8/layout/list1"/>
    <dgm:cxn modelId="{56E498ED-D3FD-4969-8D69-243A8B668839}" type="presParOf" srcId="{782096A8-B574-46DF-A832-11E739DECBF4}" destId="{DD17FE72-6672-425D-8B6F-B43FB270D70C}" srcOrd="27" destOrd="0" presId="urn:microsoft.com/office/officeart/2005/8/layout/list1"/>
    <dgm:cxn modelId="{1756A363-2ECE-4818-887A-B7B8A80BDBB3}" type="presParOf" srcId="{782096A8-B574-46DF-A832-11E739DECBF4}" destId="{46581231-A1B1-4C81-BF4A-2B34CB43B1AE}" srcOrd="28" destOrd="0" presId="urn:microsoft.com/office/officeart/2005/8/layout/list1"/>
    <dgm:cxn modelId="{06398CDE-75D3-4600-AB40-16CC1CC98E44}" type="presParOf" srcId="{46581231-A1B1-4C81-BF4A-2B34CB43B1AE}" destId="{583A654C-F0DE-41C7-B4D7-4BF8098CA93A}" srcOrd="0" destOrd="0" presId="urn:microsoft.com/office/officeart/2005/8/layout/list1"/>
    <dgm:cxn modelId="{522FEB75-C9B3-4BFD-BD7E-E008BC8ACD90}" type="presParOf" srcId="{46581231-A1B1-4C81-BF4A-2B34CB43B1AE}" destId="{DDE0056B-FD6D-41E9-8178-887F357FAEE5}" srcOrd="1" destOrd="0" presId="urn:microsoft.com/office/officeart/2005/8/layout/list1"/>
    <dgm:cxn modelId="{85894211-5860-466F-B449-2F1109F1B331}" type="presParOf" srcId="{782096A8-B574-46DF-A832-11E739DECBF4}" destId="{F54A9EF6-F5DF-4C5E-8576-1DC6E7E4591D}" srcOrd="29" destOrd="0" presId="urn:microsoft.com/office/officeart/2005/8/layout/list1"/>
    <dgm:cxn modelId="{C7C750A6-6B05-47DE-8A88-CD2FECD9749B}" type="presParOf" srcId="{782096A8-B574-46DF-A832-11E739DECBF4}" destId="{12A623EB-E74E-4018-91B2-CF11BE4F9DBA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DAA342-B2FC-407F-9D1B-88479BC2BE95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</dgm:pt>
    <dgm:pt modelId="{6EBEFCDC-6490-4903-8A34-47DC026FD34D}">
      <dgm:prSet phldrT="[Text]" custT="1"/>
      <dgm:spPr/>
      <dgm:t>
        <a:bodyPr/>
        <a:lstStyle/>
        <a:p>
          <a:r>
            <a:rPr lang="en-US" sz="2000" b="1" dirty="0"/>
            <a:t>Need for Affiliation</a:t>
          </a:r>
          <a:endParaRPr lang="en-ID" sz="2000" b="1" dirty="0"/>
        </a:p>
      </dgm:t>
    </dgm:pt>
    <dgm:pt modelId="{194E4F4C-2014-462C-B981-2ED5432C9916}" type="parTrans" cxnId="{54BAE500-0697-4053-8F06-E4538384F907}">
      <dgm:prSet/>
      <dgm:spPr/>
      <dgm:t>
        <a:bodyPr/>
        <a:lstStyle/>
        <a:p>
          <a:endParaRPr lang="en-ID"/>
        </a:p>
      </dgm:t>
    </dgm:pt>
    <dgm:pt modelId="{D9F561DA-65FA-41CC-8B31-941F44C840CC}" type="sibTrans" cxnId="{54BAE500-0697-4053-8F06-E4538384F907}">
      <dgm:prSet/>
      <dgm:spPr/>
      <dgm:t>
        <a:bodyPr/>
        <a:lstStyle/>
        <a:p>
          <a:endParaRPr lang="en-ID"/>
        </a:p>
      </dgm:t>
    </dgm:pt>
    <dgm:pt modelId="{234F375F-8BE1-455A-8D7C-794FE2B30754}">
      <dgm:prSet phldrT="[Text]" custT="1"/>
      <dgm:spPr/>
      <dgm:t>
        <a:bodyPr/>
        <a:lstStyle/>
        <a:p>
          <a:r>
            <a:rPr lang="en-US" sz="1600" b="1" dirty="0"/>
            <a:t>Need for </a:t>
          </a:r>
          <a:r>
            <a:rPr lang="en-US" sz="1600" b="1" dirty="0" err="1"/>
            <a:t>Acchievement</a:t>
          </a:r>
          <a:endParaRPr lang="en-ID" sz="1600" b="1" dirty="0"/>
        </a:p>
      </dgm:t>
    </dgm:pt>
    <dgm:pt modelId="{2EB5C041-0FA3-4F96-ABC2-50B9B28A76B8}" type="sibTrans" cxnId="{497A6B52-FBDF-4621-B5C3-A782C48D262D}">
      <dgm:prSet/>
      <dgm:spPr/>
      <dgm:t>
        <a:bodyPr/>
        <a:lstStyle/>
        <a:p>
          <a:endParaRPr lang="en-ID"/>
        </a:p>
      </dgm:t>
    </dgm:pt>
    <dgm:pt modelId="{B76AB2D8-78C6-45EB-88ED-899C0B4719C8}" type="parTrans" cxnId="{497A6B52-FBDF-4621-B5C3-A782C48D262D}">
      <dgm:prSet/>
      <dgm:spPr/>
      <dgm:t>
        <a:bodyPr/>
        <a:lstStyle/>
        <a:p>
          <a:endParaRPr lang="en-ID"/>
        </a:p>
      </dgm:t>
    </dgm:pt>
    <dgm:pt modelId="{313F5D65-4234-4E02-AB45-24D756B95E1C}">
      <dgm:prSet phldrT="[Text]" custT="1"/>
      <dgm:spPr/>
      <dgm:t>
        <a:bodyPr/>
        <a:lstStyle/>
        <a:p>
          <a:r>
            <a:rPr lang="en-US" sz="1800" b="1" dirty="0"/>
            <a:t>Need for Power</a:t>
          </a:r>
          <a:endParaRPr lang="en-ID" sz="1800" b="1" dirty="0"/>
        </a:p>
      </dgm:t>
    </dgm:pt>
    <dgm:pt modelId="{22D90FD6-7205-40A6-A45B-5C4AA3D7CC24}" type="sibTrans" cxnId="{0A6F6604-0D9A-4C0A-8E70-8402A2F2DCFF}">
      <dgm:prSet/>
      <dgm:spPr/>
      <dgm:t>
        <a:bodyPr/>
        <a:lstStyle/>
        <a:p>
          <a:endParaRPr lang="en-ID"/>
        </a:p>
      </dgm:t>
    </dgm:pt>
    <dgm:pt modelId="{8EB1BC08-0839-415C-A9B7-8D797D5E9315}" type="parTrans" cxnId="{0A6F6604-0D9A-4C0A-8E70-8402A2F2DCFF}">
      <dgm:prSet/>
      <dgm:spPr/>
      <dgm:t>
        <a:bodyPr/>
        <a:lstStyle/>
        <a:p>
          <a:endParaRPr lang="en-ID"/>
        </a:p>
      </dgm:t>
    </dgm:pt>
    <dgm:pt modelId="{56A9E4AB-A17C-47A2-8EC8-843BCD7F5522}" type="pres">
      <dgm:prSet presAssocID="{A6DAA342-B2FC-407F-9D1B-88479BC2BE9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9BFAE2-57EA-4F2A-A1B3-731921D727DE}" type="pres">
      <dgm:prSet presAssocID="{6EBEFCDC-6490-4903-8A34-47DC026FD34D}" presName="gear1" presStyleLbl="node1" presStyleIdx="0" presStyleCnt="3" custLinFactNeighborX="1210" custLinFactNeighborY="8246">
        <dgm:presLayoutVars>
          <dgm:chMax val="1"/>
          <dgm:bulletEnabled val="1"/>
        </dgm:presLayoutVars>
      </dgm:prSet>
      <dgm:spPr/>
    </dgm:pt>
    <dgm:pt modelId="{79D99EA9-D530-4608-9A75-47740BDDC6C6}" type="pres">
      <dgm:prSet presAssocID="{6EBEFCDC-6490-4903-8A34-47DC026FD34D}" presName="gear1srcNode" presStyleLbl="node1" presStyleIdx="0" presStyleCnt="3"/>
      <dgm:spPr/>
    </dgm:pt>
    <dgm:pt modelId="{AB32DB0A-554C-41A3-8A5C-A1DA1C87D2CB}" type="pres">
      <dgm:prSet presAssocID="{6EBEFCDC-6490-4903-8A34-47DC026FD34D}" presName="gear1dstNode" presStyleLbl="node1" presStyleIdx="0" presStyleCnt="3"/>
      <dgm:spPr/>
    </dgm:pt>
    <dgm:pt modelId="{CFE3B686-8E21-483B-9914-2D9FF42D284F}" type="pres">
      <dgm:prSet presAssocID="{313F5D65-4234-4E02-AB45-24D756B95E1C}" presName="gear2" presStyleLbl="node1" presStyleIdx="1" presStyleCnt="3" custScaleX="119357" custScaleY="113506" custLinFactNeighborX="-1130" custLinFactNeighborY="8475">
        <dgm:presLayoutVars>
          <dgm:chMax val="1"/>
          <dgm:bulletEnabled val="1"/>
        </dgm:presLayoutVars>
      </dgm:prSet>
      <dgm:spPr/>
    </dgm:pt>
    <dgm:pt modelId="{8AE48062-5E70-470C-A305-608B22D21477}" type="pres">
      <dgm:prSet presAssocID="{313F5D65-4234-4E02-AB45-24D756B95E1C}" presName="gear2srcNode" presStyleLbl="node1" presStyleIdx="1" presStyleCnt="3"/>
      <dgm:spPr/>
    </dgm:pt>
    <dgm:pt modelId="{D0D08BE2-CA64-4130-A5DC-C4BCC2D381B0}" type="pres">
      <dgm:prSet presAssocID="{313F5D65-4234-4E02-AB45-24D756B95E1C}" presName="gear2dstNode" presStyleLbl="node1" presStyleIdx="1" presStyleCnt="3"/>
      <dgm:spPr/>
    </dgm:pt>
    <dgm:pt modelId="{B7CD813A-EDCD-48EF-BC1A-98CA55BDEE92}" type="pres">
      <dgm:prSet presAssocID="{234F375F-8BE1-455A-8D7C-794FE2B30754}" presName="gear3" presStyleLbl="node1" presStyleIdx="2" presStyleCnt="3" custScaleX="127084" custScaleY="129592" custLinFactNeighborX="3296" custLinFactNeighborY="2354"/>
      <dgm:spPr/>
    </dgm:pt>
    <dgm:pt modelId="{BEB1594C-612C-4453-9570-E893534A4EE9}" type="pres">
      <dgm:prSet presAssocID="{234F375F-8BE1-455A-8D7C-794FE2B3075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830FE3E-7ECA-42FA-9D65-D0885E88ECC6}" type="pres">
      <dgm:prSet presAssocID="{234F375F-8BE1-455A-8D7C-794FE2B30754}" presName="gear3srcNode" presStyleLbl="node1" presStyleIdx="2" presStyleCnt="3"/>
      <dgm:spPr/>
    </dgm:pt>
    <dgm:pt modelId="{D758FB64-7CEB-44B4-B456-4B7C343826DE}" type="pres">
      <dgm:prSet presAssocID="{234F375F-8BE1-455A-8D7C-794FE2B30754}" presName="gear3dstNode" presStyleLbl="node1" presStyleIdx="2" presStyleCnt="3"/>
      <dgm:spPr/>
    </dgm:pt>
    <dgm:pt modelId="{A42D119E-0264-4CAD-9105-1B19EA2161FA}" type="pres">
      <dgm:prSet presAssocID="{D9F561DA-65FA-41CC-8B31-941F44C840CC}" presName="connector1" presStyleLbl="sibTrans2D1" presStyleIdx="0" presStyleCnt="3"/>
      <dgm:spPr/>
    </dgm:pt>
    <dgm:pt modelId="{B70320C7-015A-409D-BE8A-15DAA250FD93}" type="pres">
      <dgm:prSet presAssocID="{22D90FD6-7205-40A6-A45B-5C4AA3D7CC24}" presName="connector2" presStyleLbl="sibTrans2D1" presStyleIdx="1" presStyleCnt="3"/>
      <dgm:spPr/>
    </dgm:pt>
    <dgm:pt modelId="{0999E3A1-58E0-40BC-B887-5FE3C092477D}" type="pres">
      <dgm:prSet presAssocID="{2EB5C041-0FA3-4F96-ABC2-50B9B28A76B8}" presName="connector3" presStyleLbl="sibTrans2D1" presStyleIdx="2" presStyleCnt="3"/>
      <dgm:spPr/>
    </dgm:pt>
  </dgm:ptLst>
  <dgm:cxnLst>
    <dgm:cxn modelId="{54BAE500-0697-4053-8F06-E4538384F907}" srcId="{A6DAA342-B2FC-407F-9D1B-88479BC2BE95}" destId="{6EBEFCDC-6490-4903-8A34-47DC026FD34D}" srcOrd="0" destOrd="0" parTransId="{194E4F4C-2014-462C-B981-2ED5432C9916}" sibTransId="{D9F561DA-65FA-41CC-8B31-941F44C840CC}"/>
    <dgm:cxn modelId="{0A6F6604-0D9A-4C0A-8E70-8402A2F2DCFF}" srcId="{A6DAA342-B2FC-407F-9D1B-88479BC2BE95}" destId="{313F5D65-4234-4E02-AB45-24D756B95E1C}" srcOrd="1" destOrd="0" parTransId="{8EB1BC08-0839-415C-A9B7-8D797D5E9315}" sibTransId="{22D90FD6-7205-40A6-A45B-5C4AA3D7CC24}"/>
    <dgm:cxn modelId="{47050A11-A166-41F5-9D87-A56BCCABC74D}" type="presOf" srcId="{313F5D65-4234-4E02-AB45-24D756B95E1C}" destId="{D0D08BE2-CA64-4130-A5DC-C4BCC2D381B0}" srcOrd="2" destOrd="0" presId="urn:microsoft.com/office/officeart/2005/8/layout/gear1"/>
    <dgm:cxn modelId="{CB36B818-8668-4177-98EA-FA01CEDD9AD4}" type="presOf" srcId="{D9F561DA-65FA-41CC-8B31-941F44C840CC}" destId="{A42D119E-0264-4CAD-9105-1B19EA2161FA}" srcOrd="0" destOrd="0" presId="urn:microsoft.com/office/officeart/2005/8/layout/gear1"/>
    <dgm:cxn modelId="{2852E41E-D621-4294-AF36-342CBCFDAD59}" type="presOf" srcId="{313F5D65-4234-4E02-AB45-24D756B95E1C}" destId="{CFE3B686-8E21-483B-9914-2D9FF42D284F}" srcOrd="0" destOrd="0" presId="urn:microsoft.com/office/officeart/2005/8/layout/gear1"/>
    <dgm:cxn modelId="{31675826-89D1-45C7-B6E6-73275DEBF2E5}" type="presOf" srcId="{6EBEFCDC-6490-4903-8A34-47DC026FD34D}" destId="{AB32DB0A-554C-41A3-8A5C-A1DA1C87D2CB}" srcOrd="2" destOrd="0" presId="urn:microsoft.com/office/officeart/2005/8/layout/gear1"/>
    <dgm:cxn modelId="{C3C26940-4C5A-44AA-B3F2-F924EA237AC1}" type="presOf" srcId="{6EBEFCDC-6490-4903-8A34-47DC026FD34D}" destId="{79D99EA9-D530-4608-9A75-47740BDDC6C6}" srcOrd="1" destOrd="0" presId="urn:microsoft.com/office/officeart/2005/8/layout/gear1"/>
    <dgm:cxn modelId="{8467D861-95F2-414E-813E-6E639D1787F8}" type="presOf" srcId="{313F5D65-4234-4E02-AB45-24D756B95E1C}" destId="{8AE48062-5E70-470C-A305-608B22D21477}" srcOrd="1" destOrd="0" presId="urn:microsoft.com/office/officeart/2005/8/layout/gear1"/>
    <dgm:cxn modelId="{497A6B52-FBDF-4621-B5C3-A782C48D262D}" srcId="{A6DAA342-B2FC-407F-9D1B-88479BC2BE95}" destId="{234F375F-8BE1-455A-8D7C-794FE2B30754}" srcOrd="2" destOrd="0" parTransId="{B76AB2D8-78C6-45EB-88ED-899C0B4719C8}" sibTransId="{2EB5C041-0FA3-4F96-ABC2-50B9B28A76B8}"/>
    <dgm:cxn modelId="{6741F055-6EE9-411A-81D4-6E09B8417FD5}" type="presOf" srcId="{234F375F-8BE1-455A-8D7C-794FE2B30754}" destId="{6830FE3E-7ECA-42FA-9D65-D0885E88ECC6}" srcOrd="2" destOrd="0" presId="urn:microsoft.com/office/officeart/2005/8/layout/gear1"/>
    <dgm:cxn modelId="{8E52C057-2595-4958-A9D6-B8657424826B}" type="presOf" srcId="{234F375F-8BE1-455A-8D7C-794FE2B30754}" destId="{D758FB64-7CEB-44B4-B456-4B7C343826DE}" srcOrd="3" destOrd="0" presId="urn:microsoft.com/office/officeart/2005/8/layout/gear1"/>
    <dgm:cxn modelId="{09B8E5BA-8137-4BCC-9502-76B14C54E6F9}" type="presOf" srcId="{234F375F-8BE1-455A-8D7C-794FE2B30754}" destId="{BEB1594C-612C-4453-9570-E893534A4EE9}" srcOrd="1" destOrd="0" presId="urn:microsoft.com/office/officeart/2005/8/layout/gear1"/>
    <dgm:cxn modelId="{D8D8A9D7-62B2-4C8E-B911-9FEF5DB174CC}" type="presOf" srcId="{2EB5C041-0FA3-4F96-ABC2-50B9B28A76B8}" destId="{0999E3A1-58E0-40BC-B887-5FE3C092477D}" srcOrd="0" destOrd="0" presId="urn:microsoft.com/office/officeart/2005/8/layout/gear1"/>
    <dgm:cxn modelId="{83EB18E3-DCCC-466F-86B5-7B9C9D0810C8}" type="presOf" srcId="{234F375F-8BE1-455A-8D7C-794FE2B30754}" destId="{B7CD813A-EDCD-48EF-BC1A-98CA55BDEE92}" srcOrd="0" destOrd="0" presId="urn:microsoft.com/office/officeart/2005/8/layout/gear1"/>
    <dgm:cxn modelId="{5A6A75EC-280A-4D40-BD6D-082DD4C9891C}" type="presOf" srcId="{A6DAA342-B2FC-407F-9D1B-88479BC2BE95}" destId="{56A9E4AB-A17C-47A2-8EC8-843BCD7F5522}" srcOrd="0" destOrd="0" presId="urn:microsoft.com/office/officeart/2005/8/layout/gear1"/>
    <dgm:cxn modelId="{37698AED-4E09-4BB9-836F-5370A0FEBA4D}" type="presOf" srcId="{6EBEFCDC-6490-4903-8A34-47DC026FD34D}" destId="{379BFAE2-57EA-4F2A-A1B3-731921D727DE}" srcOrd="0" destOrd="0" presId="urn:microsoft.com/office/officeart/2005/8/layout/gear1"/>
    <dgm:cxn modelId="{791EDFED-D770-4F90-AE7A-7E68A67D9E29}" type="presOf" srcId="{22D90FD6-7205-40A6-A45B-5C4AA3D7CC24}" destId="{B70320C7-015A-409D-BE8A-15DAA250FD93}" srcOrd="0" destOrd="0" presId="urn:microsoft.com/office/officeart/2005/8/layout/gear1"/>
    <dgm:cxn modelId="{AAA298FA-0781-4D3C-A9BA-D9F8F4FE0EEE}" type="presParOf" srcId="{56A9E4AB-A17C-47A2-8EC8-843BCD7F5522}" destId="{379BFAE2-57EA-4F2A-A1B3-731921D727DE}" srcOrd="0" destOrd="0" presId="urn:microsoft.com/office/officeart/2005/8/layout/gear1"/>
    <dgm:cxn modelId="{88E287D9-E8FA-476A-B403-242918318BD9}" type="presParOf" srcId="{56A9E4AB-A17C-47A2-8EC8-843BCD7F5522}" destId="{79D99EA9-D530-4608-9A75-47740BDDC6C6}" srcOrd="1" destOrd="0" presId="urn:microsoft.com/office/officeart/2005/8/layout/gear1"/>
    <dgm:cxn modelId="{62D52007-20DD-42F6-B4BA-C7945496E6C7}" type="presParOf" srcId="{56A9E4AB-A17C-47A2-8EC8-843BCD7F5522}" destId="{AB32DB0A-554C-41A3-8A5C-A1DA1C87D2CB}" srcOrd="2" destOrd="0" presId="urn:microsoft.com/office/officeart/2005/8/layout/gear1"/>
    <dgm:cxn modelId="{29650410-BCA9-4428-B824-CCB379F97EBD}" type="presParOf" srcId="{56A9E4AB-A17C-47A2-8EC8-843BCD7F5522}" destId="{CFE3B686-8E21-483B-9914-2D9FF42D284F}" srcOrd="3" destOrd="0" presId="urn:microsoft.com/office/officeart/2005/8/layout/gear1"/>
    <dgm:cxn modelId="{A3FA0CAD-6DBB-4E78-98CD-693E73AC6CF9}" type="presParOf" srcId="{56A9E4AB-A17C-47A2-8EC8-843BCD7F5522}" destId="{8AE48062-5E70-470C-A305-608B22D21477}" srcOrd="4" destOrd="0" presId="urn:microsoft.com/office/officeart/2005/8/layout/gear1"/>
    <dgm:cxn modelId="{EE28F473-DDEF-46FF-A554-C309D83409AA}" type="presParOf" srcId="{56A9E4AB-A17C-47A2-8EC8-843BCD7F5522}" destId="{D0D08BE2-CA64-4130-A5DC-C4BCC2D381B0}" srcOrd="5" destOrd="0" presId="urn:microsoft.com/office/officeart/2005/8/layout/gear1"/>
    <dgm:cxn modelId="{35851548-BBE6-46CF-85EB-A3606F822485}" type="presParOf" srcId="{56A9E4AB-A17C-47A2-8EC8-843BCD7F5522}" destId="{B7CD813A-EDCD-48EF-BC1A-98CA55BDEE92}" srcOrd="6" destOrd="0" presId="urn:microsoft.com/office/officeart/2005/8/layout/gear1"/>
    <dgm:cxn modelId="{0D77A11A-E260-40D9-9C54-BD8FA5B452C8}" type="presParOf" srcId="{56A9E4AB-A17C-47A2-8EC8-843BCD7F5522}" destId="{BEB1594C-612C-4453-9570-E893534A4EE9}" srcOrd="7" destOrd="0" presId="urn:microsoft.com/office/officeart/2005/8/layout/gear1"/>
    <dgm:cxn modelId="{FCBB5D6C-8802-488A-B440-F4E8F8D3AEB9}" type="presParOf" srcId="{56A9E4AB-A17C-47A2-8EC8-843BCD7F5522}" destId="{6830FE3E-7ECA-42FA-9D65-D0885E88ECC6}" srcOrd="8" destOrd="0" presId="urn:microsoft.com/office/officeart/2005/8/layout/gear1"/>
    <dgm:cxn modelId="{48C3E2A2-E839-4A5E-B447-5A1F13358FF3}" type="presParOf" srcId="{56A9E4AB-A17C-47A2-8EC8-843BCD7F5522}" destId="{D758FB64-7CEB-44B4-B456-4B7C343826DE}" srcOrd="9" destOrd="0" presId="urn:microsoft.com/office/officeart/2005/8/layout/gear1"/>
    <dgm:cxn modelId="{192C7287-A6A9-45FF-B4B2-C6EB32845251}" type="presParOf" srcId="{56A9E4AB-A17C-47A2-8EC8-843BCD7F5522}" destId="{A42D119E-0264-4CAD-9105-1B19EA2161FA}" srcOrd="10" destOrd="0" presId="urn:microsoft.com/office/officeart/2005/8/layout/gear1"/>
    <dgm:cxn modelId="{C38D5ADC-A447-4CEB-8CD1-4E3C318A9558}" type="presParOf" srcId="{56A9E4AB-A17C-47A2-8EC8-843BCD7F5522}" destId="{B70320C7-015A-409D-BE8A-15DAA250FD93}" srcOrd="11" destOrd="0" presId="urn:microsoft.com/office/officeart/2005/8/layout/gear1"/>
    <dgm:cxn modelId="{5F513872-216A-4700-92CA-DA18C718AA26}" type="presParOf" srcId="{56A9E4AB-A17C-47A2-8EC8-843BCD7F5522}" destId="{0999E3A1-58E0-40BC-B887-5FE3C092477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7E62C5-4488-4B87-839E-8B80A45C3654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D"/>
        </a:p>
      </dgm:t>
    </dgm:pt>
    <dgm:pt modelId="{101888D2-E86D-4FE5-BA5D-94325019EE29}">
      <dgm:prSet phldrT="[Text]"/>
      <dgm:spPr/>
      <dgm:t>
        <a:bodyPr/>
        <a:lstStyle/>
        <a:p>
          <a:r>
            <a:rPr lang="en-US" dirty="0" err="1"/>
            <a:t>Motivasi</a:t>
          </a:r>
          <a:r>
            <a:rPr lang="en-US" dirty="0"/>
            <a:t> </a:t>
          </a:r>
          <a:r>
            <a:rPr lang="en-US" dirty="0" err="1"/>
            <a:t>jangka</a:t>
          </a:r>
          <a:r>
            <a:rPr lang="en-US" dirty="0"/>
            <a:t> </a:t>
          </a:r>
          <a:r>
            <a:rPr lang="en-US" dirty="0" err="1"/>
            <a:t>panjang</a:t>
          </a:r>
          <a:endParaRPr lang="en-ID" dirty="0"/>
        </a:p>
      </dgm:t>
    </dgm:pt>
    <dgm:pt modelId="{34D0F242-39B5-4098-8F58-1F98D47DC2E3}" type="parTrans" cxnId="{2865D891-2DFE-4281-BA45-5C1DD219EA0C}">
      <dgm:prSet/>
      <dgm:spPr/>
      <dgm:t>
        <a:bodyPr/>
        <a:lstStyle/>
        <a:p>
          <a:endParaRPr lang="en-ID"/>
        </a:p>
      </dgm:t>
    </dgm:pt>
    <dgm:pt modelId="{3F7D4ADC-FF4B-4EC5-84CA-87EFA1BF2C75}" type="sibTrans" cxnId="{2865D891-2DFE-4281-BA45-5C1DD219EA0C}">
      <dgm:prSet/>
      <dgm:spPr/>
      <dgm:t>
        <a:bodyPr/>
        <a:lstStyle/>
        <a:p>
          <a:endParaRPr lang="en-ID"/>
        </a:p>
      </dgm:t>
    </dgm:pt>
    <dgm:pt modelId="{23078D2E-1414-4487-B8CB-B64AB5B0A183}">
      <dgm:prSet phldrT="[Text]" custT="1"/>
      <dgm:spPr/>
      <dgm:t>
        <a:bodyPr/>
        <a:lstStyle/>
        <a:p>
          <a:pPr algn="ctr"/>
          <a:r>
            <a:rPr lang="en-US" sz="2400" b="1" dirty="0" err="1">
              <a:solidFill>
                <a:schemeClr val="accent5">
                  <a:lumMod val="75000"/>
                </a:schemeClr>
              </a:solidFill>
            </a:rPr>
            <a:t>Motivasi</a:t>
          </a:r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2400" b="1" dirty="0" err="1">
              <a:solidFill>
                <a:schemeClr val="accent5">
                  <a:lumMod val="75000"/>
                </a:schemeClr>
              </a:solidFill>
            </a:rPr>
            <a:t>Positif</a:t>
          </a:r>
          <a:endParaRPr lang="en-US" sz="2400" b="1" dirty="0">
            <a:solidFill>
              <a:schemeClr val="accent5">
                <a:lumMod val="75000"/>
              </a:schemeClr>
            </a:solidFill>
          </a:endParaRPr>
        </a:p>
        <a:p>
          <a:pPr algn="ctr"/>
          <a:r>
            <a:rPr lang="en-US" sz="2000" dirty="0" err="1"/>
            <a:t>Pimpinan</a:t>
          </a:r>
          <a:r>
            <a:rPr lang="en-US" sz="2000" dirty="0"/>
            <a:t> </a:t>
          </a:r>
          <a:r>
            <a:rPr lang="en-US" sz="2000" dirty="0" err="1"/>
            <a:t>memotivasi</a:t>
          </a:r>
          <a:r>
            <a:rPr lang="en-US" sz="2000" dirty="0"/>
            <a:t> </a:t>
          </a:r>
          <a:r>
            <a:rPr lang="en-US" sz="2000" dirty="0" err="1"/>
            <a:t>pekerja</a:t>
          </a:r>
          <a:r>
            <a:rPr lang="en-US" sz="2000" dirty="0"/>
            <a:t> dengan </a:t>
          </a:r>
          <a:r>
            <a:rPr lang="en-US" sz="2000" dirty="0" err="1"/>
            <a:t>cara</a:t>
          </a:r>
          <a:r>
            <a:rPr lang="en-US" sz="2000" dirty="0"/>
            <a:t> </a:t>
          </a:r>
          <a:r>
            <a:rPr lang="en-US" sz="2000" dirty="0" err="1"/>
            <a:t>memberikan</a:t>
          </a:r>
          <a:r>
            <a:rPr lang="en-US" sz="2000" dirty="0"/>
            <a:t> </a:t>
          </a:r>
          <a:r>
            <a:rPr lang="en-US" sz="2000" dirty="0" err="1"/>
            <a:t>hadiah</a:t>
          </a:r>
          <a:r>
            <a:rPr lang="en-US" sz="2000" dirty="0"/>
            <a:t> </a:t>
          </a:r>
          <a:r>
            <a:rPr lang="en-US" sz="2000" dirty="0" err="1"/>
            <a:t>bagi</a:t>
          </a:r>
          <a:r>
            <a:rPr lang="en-US" sz="2000" dirty="0"/>
            <a:t> </a:t>
          </a:r>
          <a:r>
            <a:rPr lang="en-US" sz="2000" dirty="0" err="1"/>
            <a:t>karyawan</a:t>
          </a:r>
          <a:r>
            <a:rPr lang="en-US" sz="2000" dirty="0"/>
            <a:t> yang </a:t>
          </a:r>
          <a:r>
            <a:rPr lang="en-US" sz="2000" dirty="0" err="1"/>
            <a:t>berprestasi</a:t>
          </a:r>
          <a:endParaRPr lang="en-ID" sz="1050" dirty="0"/>
        </a:p>
      </dgm:t>
    </dgm:pt>
    <dgm:pt modelId="{4390BB32-A229-4904-BF32-A510A0E52ACA}" type="parTrans" cxnId="{4EF55B2E-2CC2-4582-9431-5B9D14B817BD}">
      <dgm:prSet/>
      <dgm:spPr/>
      <dgm:t>
        <a:bodyPr/>
        <a:lstStyle/>
        <a:p>
          <a:endParaRPr lang="en-ID"/>
        </a:p>
      </dgm:t>
    </dgm:pt>
    <dgm:pt modelId="{3ABC31A2-3ECD-490B-9834-62AA88941FF6}" type="sibTrans" cxnId="{4EF55B2E-2CC2-4582-9431-5B9D14B817BD}">
      <dgm:prSet/>
      <dgm:spPr/>
      <dgm:t>
        <a:bodyPr/>
        <a:lstStyle/>
        <a:p>
          <a:endParaRPr lang="en-ID"/>
        </a:p>
      </dgm:t>
    </dgm:pt>
    <dgm:pt modelId="{8473B7B4-D055-4B7F-870D-94CF490A3D21}">
      <dgm:prSet phldrT="[Text]"/>
      <dgm:spPr/>
      <dgm:t>
        <a:bodyPr/>
        <a:lstStyle/>
        <a:p>
          <a:r>
            <a:rPr lang="en-US" dirty="0" err="1"/>
            <a:t>Motivasi</a:t>
          </a:r>
          <a:r>
            <a:rPr lang="en-US" dirty="0"/>
            <a:t> </a:t>
          </a:r>
          <a:r>
            <a:rPr lang="en-US" dirty="0" err="1"/>
            <a:t>jangka</a:t>
          </a:r>
          <a:r>
            <a:rPr lang="en-US" dirty="0"/>
            <a:t> </a:t>
          </a:r>
          <a:r>
            <a:rPr lang="en-US" dirty="0" err="1"/>
            <a:t>pendek</a:t>
          </a:r>
          <a:endParaRPr lang="en-ID" dirty="0"/>
        </a:p>
      </dgm:t>
    </dgm:pt>
    <dgm:pt modelId="{3C85C759-0838-483B-871C-C45FD28064B0}" type="parTrans" cxnId="{ED4698E3-D898-4F3E-AF8E-43CAA6328939}">
      <dgm:prSet/>
      <dgm:spPr/>
      <dgm:t>
        <a:bodyPr/>
        <a:lstStyle/>
        <a:p>
          <a:endParaRPr lang="en-ID"/>
        </a:p>
      </dgm:t>
    </dgm:pt>
    <dgm:pt modelId="{78329DD9-BC95-41A7-80F7-D64E3C66CDED}" type="sibTrans" cxnId="{ED4698E3-D898-4F3E-AF8E-43CAA6328939}">
      <dgm:prSet/>
      <dgm:spPr/>
      <dgm:t>
        <a:bodyPr/>
        <a:lstStyle/>
        <a:p>
          <a:endParaRPr lang="en-ID"/>
        </a:p>
      </dgm:t>
    </dgm:pt>
    <dgm:pt modelId="{C1C53632-8B52-44A6-AC87-A0D0F8AC4475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2400" b="1" dirty="0" err="1">
              <a:solidFill>
                <a:schemeClr val="accent5">
                  <a:lumMod val="75000"/>
                </a:schemeClr>
              </a:solidFill>
            </a:rPr>
            <a:t>Motivasi</a:t>
          </a:r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2400" b="1" dirty="0" err="1">
              <a:solidFill>
                <a:schemeClr val="accent5">
                  <a:lumMod val="75000"/>
                </a:schemeClr>
              </a:solidFill>
            </a:rPr>
            <a:t>negatif</a:t>
          </a:r>
          <a:endParaRPr lang="en-US" sz="2400" b="1" dirty="0">
            <a:solidFill>
              <a:schemeClr val="accent5">
                <a:lumMod val="75000"/>
              </a:schemeClr>
            </a:solidFill>
          </a:endParaRPr>
        </a:p>
        <a:p>
          <a:pPr algn="ctr">
            <a:buFont typeface="+mj-lt"/>
            <a:buAutoNum type="arabicPeriod"/>
          </a:pPr>
          <a:r>
            <a:rPr lang="en-US" sz="2000" dirty="0" err="1"/>
            <a:t>Pimpinan</a:t>
          </a:r>
          <a:r>
            <a:rPr lang="en-US" sz="2000" dirty="0"/>
            <a:t> </a:t>
          </a:r>
          <a:r>
            <a:rPr lang="en-US" sz="2000" dirty="0" err="1"/>
            <a:t>memotivasi</a:t>
          </a:r>
          <a:r>
            <a:rPr lang="en-US" sz="2000" dirty="0"/>
            <a:t> </a:t>
          </a:r>
          <a:r>
            <a:rPr lang="en-US" sz="2000" dirty="0" err="1"/>
            <a:t>pekerja</a:t>
          </a:r>
          <a:r>
            <a:rPr lang="en-US" sz="2000" dirty="0"/>
            <a:t> dengan </a:t>
          </a:r>
          <a:r>
            <a:rPr lang="en-US" sz="2000" dirty="0" err="1"/>
            <a:t>cara</a:t>
          </a:r>
          <a:r>
            <a:rPr lang="en-US" sz="2000" dirty="0"/>
            <a:t> </a:t>
          </a:r>
          <a:r>
            <a:rPr lang="en-US" sz="2000" dirty="0" err="1"/>
            <a:t>memberikan</a:t>
          </a:r>
          <a:r>
            <a:rPr lang="en-US" sz="2000" dirty="0"/>
            <a:t> </a:t>
          </a:r>
          <a:r>
            <a:rPr lang="en-US" sz="2000" dirty="0" err="1"/>
            <a:t>hukuman</a:t>
          </a:r>
          <a:r>
            <a:rPr lang="en-US" sz="2000" dirty="0"/>
            <a:t> </a:t>
          </a:r>
          <a:r>
            <a:rPr lang="en-US" sz="2000" dirty="0" err="1"/>
            <a:t>bagi</a:t>
          </a:r>
          <a:r>
            <a:rPr lang="en-US" sz="2000" dirty="0"/>
            <a:t> </a:t>
          </a:r>
          <a:r>
            <a:rPr lang="en-US" sz="2000" dirty="0" err="1"/>
            <a:t>karyawan</a:t>
          </a:r>
          <a:r>
            <a:rPr lang="en-US" sz="2000" dirty="0"/>
            <a:t> yang </a:t>
          </a:r>
          <a:r>
            <a:rPr lang="en-US" sz="2000" dirty="0" err="1"/>
            <a:t>bekerja</a:t>
          </a:r>
          <a:r>
            <a:rPr lang="en-US" sz="2000" dirty="0"/>
            <a:t>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sesuai</a:t>
          </a:r>
          <a:r>
            <a:rPr lang="en-US" sz="2000" dirty="0"/>
            <a:t> dengan </a:t>
          </a:r>
          <a:r>
            <a:rPr lang="en-US" sz="2000" dirty="0" err="1"/>
            <a:t>standar</a:t>
          </a:r>
          <a:endParaRPr lang="en-ID" sz="2000" dirty="0"/>
        </a:p>
      </dgm:t>
    </dgm:pt>
    <dgm:pt modelId="{DC71E0EE-61D9-4880-A019-A6329A5F0C34}" type="parTrans" cxnId="{E68B67A1-EDB5-4148-BE54-170A4FF84034}">
      <dgm:prSet/>
      <dgm:spPr/>
      <dgm:t>
        <a:bodyPr/>
        <a:lstStyle/>
        <a:p>
          <a:endParaRPr lang="en-ID"/>
        </a:p>
      </dgm:t>
    </dgm:pt>
    <dgm:pt modelId="{3A8BAF9A-7C8A-46E5-8B2E-2B6D87338A9C}" type="sibTrans" cxnId="{E68B67A1-EDB5-4148-BE54-170A4FF84034}">
      <dgm:prSet/>
      <dgm:spPr/>
      <dgm:t>
        <a:bodyPr/>
        <a:lstStyle/>
        <a:p>
          <a:endParaRPr lang="en-ID"/>
        </a:p>
      </dgm:t>
    </dgm:pt>
    <dgm:pt modelId="{BD311549-3E35-4DE1-9421-CCDEE29D5F0B}" type="pres">
      <dgm:prSet presAssocID="{A07E62C5-4488-4B87-839E-8B80A45C3654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BAC0D584-C0A3-4B67-9FF7-9A9BD5983071}" type="pres">
      <dgm:prSet presAssocID="{A07E62C5-4488-4B87-839E-8B80A45C3654}" presName="Background" presStyleLbl="node1" presStyleIdx="0" presStyleCnt="1"/>
      <dgm:spPr/>
    </dgm:pt>
    <dgm:pt modelId="{E0606B51-3453-4DEF-9B47-F6C634092231}" type="pres">
      <dgm:prSet presAssocID="{A07E62C5-4488-4B87-839E-8B80A45C3654}" presName="Divider" presStyleLbl="callout" presStyleIdx="0" presStyleCnt="1"/>
      <dgm:spPr/>
    </dgm:pt>
    <dgm:pt modelId="{5128C692-9CAF-4CF3-9224-4DF7EA8AC820}" type="pres">
      <dgm:prSet presAssocID="{A07E62C5-4488-4B87-839E-8B80A45C3654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7860C0-8941-4E47-ACCB-F0FE9328AF2D}" type="pres">
      <dgm:prSet presAssocID="{A07E62C5-4488-4B87-839E-8B80A45C3654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6DCC84-BE4D-4CAB-80E5-22162BAF0038}" type="pres">
      <dgm:prSet presAssocID="{A07E62C5-4488-4B87-839E-8B80A45C3654}" presName="ParentText1" presStyleLbl="revTx" presStyleIdx="0" presStyleCnt="0">
        <dgm:presLayoutVars>
          <dgm:chMax val="1"/>
          <dgm:chPref val="1"/>
        </dgm:presLayoutVars>
      </dgm:prSet>
      <dgm:spPr/>
    </dgm:pt>
    <dgm:pt modelId="{4B207B51-DD30-4C1F-B3C8-E53899992CB0}" type="pres">
      <dgm:prSet presAssocID="{A07E62C5-4488-4B87-839E-8B80A45C3654}" presName="ParentShape1" presStyleLbl="alignImgPlace1" presStyleIdx="0" presStyleCnt="2">
        <dgm:presLayoutVars/>
      </dgm:prSet>
      <dgm:spPr/>
    </dgm:pt>
    <dgm:pt modelId="{053F8F24-932B-42AF-B51A-985C56414308}" type="pres">
      <dgm:prSet presAssocID="{A07E62C5-4488-4B87-839E-8B80A45C3654}" presName="ParentText2" presStyleLbl="revTx" presStyleIdx="0" presStyleCnt="0">
        <dgm:presLayoutVars>
          <dgm:chMax val="1"/>
          <dgm:chPref val="1"/>
        </dgm:presLayoutVars>
      </dgm:prSet>
      <dgm:spPr/>
    </dgm:pt>
    <dgm:pt modelId="{A9971174-8FF2-4DEB-B462-4A4B85F53F21}" type="pres">
      <dgm:prSet presAssocID="{A07E62C5-4488-4B87-839E-8B80A45C3654}" presName="ParentShape2" presStyleLbl="alignImgPlace1" presStyleIdx="1" presStyleCnt="2">
        <dgm:presLayoutVars/>
      </dgm:prSet>
      <dgm:spPr/>
    </dgm:pt>
  </dgm:ptLst>
  <dgm:cxnLst>
    <dgm:cxn modelId="{6DB96B04-886F-405D-9FE7-DEE358E17EAA}" type="presOf" srcId="{101888D2-E86D-4FE5-BA5D-94325019EE29}" destId="{4B207B51-DD30-4C1F-B3C8-E53899992CB0}" srcOrd="1" destOrd="0" presId="urn:microsoft.com/office/officeart/2009/3/layout/OpposingIdeas"/>
    <dgm:cxn modelId="{4EF55B2E-2CC2-4582-9431-5B9D14B817BD}" srcId="{101888D2-E86D-4FE5-BA5D-94325019EE29}" destId="{23078D2E-1414-4487-B8CB-B64AB5B0A183}" srcOrd="0" destOrd="0" parTransId="{4390BB32-A229-4904-BF32-A510A0E52ACA}" sibTransId="{3ABC31A2-3ECD-490B-9834-62AA88941FF6}"/>
    <dgm:cxn modelId="{94B7215E-7C61-41D9-8456-836EECC23CC6}" type="presOf" srcId="{23078D2E-1414-4487-B8CB-B64AB5B0A183}" destId="{5128C692-9CAF-4CF3-9224-4DF7EA8AC820}" srcOrd="0" destOrd="0" presId="urn:microsoft.com/office/officeart/2009/3/layout/OpposingIdeas"/>
    <dgm:cxn modelId="{3B2BD068-28C0-416D-95CD-31CEA36A3DC4}" type="presOf" srcId="{8473B7B4-D055-4B7F-870D-94CF490A3D21}" destId="{A9971174-8FF2-4DEB-B462-4A4B85F53F21}" srcOrd="1" destOrd="0" presId="urn:microsoft.com/office/officeart/2009/3/layout/OpposingIdeas"/>
    <dgm:cxn modelId="{8E44254F-4A81-4394-A59E-C471C4FB62A7}" type="presOf" srcId="{8473B7B4-D055-4B7F-870D-94CF490A3D21}" destId="{053F8F24-932B-42AF-B51A-985C56414308}" srcOrd="0" destOrd="0" presId="urn:microsoft.com/office/officeart/2009/3/layout/OpposingIdeas"/>
    <dgm:cxn modelId="{4B0EC391-CE25-47C4-A92C-D5CBEC986F42}" type="presOf" srcId="{101888D2-E86D-4FE5-BA5D-94325019EE29}" destId="{146DCC84-BE4D-4CAB-80E5-22162BAF0038}" srcOrd="0" destOrd="0" presId="urn:microsoft.com/office/officeart/2009/3/layout/OpposingIdeas"/>
    <dgm:cxn modelId="{2865D891-2DFE-4281-BA45-5C1DD219EA0C}" srcId="{A07E62C5-4488-4B87-839E-8B80A45C3654}" destId="{101888D2-E86D-4FE5-BA5D-94325019EE29}" srcOrd="0" destOrd="0" parTransId="{34D0F242-39B5-4098-8F58-1F98D47DC2E3}" sibTransId="{3F7D4ADC-FF4B-4EC5-84CA-87EFA1BF2C75}"/>
    <dgm:cxn modelId="{E68B67A1-EDB5-4148-BE54-170A4FF84034}" srcId="{8473B7B4-D055-4B7F-870D-94CF490A3D21}" destId="{C1C53632-8B52-44A6-AC87-A0D0F8AC4475}" srcOrd="0" destOrd="0" parTransId="{DC71E0EE-61D9-4880-A019-A6329A5F0C34}" sibTransId="{3A8BAF9A-7C8A-46E5-8B2E-2B6D87338A9C}"/>
    <dgm:cxn modelId="{C63F89BD-F7AE-42D2-8257-5009D4FFC143}" type="presOf" srcId="{A07E62C5-4488-4B87-839E-8B80A45C3654}" destId="{BD311549-3E35-4DE1-9421-CCDEE29D5F0B}" srcOrd="0" destOrd="0" presId="urn:microsoft.com/office/officeart/2009/3/layout/OpposingIdeas"/>
    <dgm:cxn modelId="{1B789CC2-0B70-4759-A0E8-F83173064413}" type="presOf" srcId="{C1C53632-8B52-44A6-AC87-A0D0F8AC4475}" destId="{FA7860C0-8941-4E47-ACCB-F0FE9328AF2D}" srcOrd="0" destOrd="0" presId="urn:microsoft.com/office/officeart/2009/3/layout/OpposingIdeas"/>
    <dgm:cxn modelId="{ED4698E3-D898-4F3E-AF8E-43CAA6328939}" srcId="{A07E62C5-4488-4B87-839E-8B80A45C3654}" destId="{8473B7B4-D055-4B7F-870D-94CF490A3D21}" srcOrd="1" destOrd="0" parTransId="{3C85C759-0838-483B-871C-C45FD28064B0}" sibTransId="{78329DD9-BC95-41A7-80F7-D64E3C66CDED}"/>
    <dgm:cxn modelId="{CF573440-4082-4F5F-9072-453ECB4D7C21}" type="presParOf" srcId="{BD311549-3E35-4DE1-9421-CCDEE29D5F0B}" destId="{BAC0D584-C0A3-4B67-9FF7-9A9BD5983071}" srcOrd="0" destOrd="0" presId="urn:microsoft.com/office/officeart/2009/3/layout/OpposingIdeas"/>
    <dgm:cxn modelId="{EE2F07ED-D682-490A-93F2-36BA12BFE040}" type="presParOf" srcId="{BD311549-3E35-4DE1-9421-CCDEE29D5F0B}" destId="{E0606B51-3453-4DEF-9B47-F6C634092231}" srcOrd="1" destOrd="0" presId="urn:microsoft.com/office/officeart/2009/3/layout/OpposingIdeas"/>
    <dgm:cxn modelId="{21D44A5A-08D8-4AE4-8F6B-2DFF44ED139B}" type="presParOf" srcId="{BD311549-3E35-4DE1-9421-CCDEE29D5F0B}" destId="{5128C692-9CAF-4CF3-9224-4DF7EA8AC820}" srcOrd="2" destOrd="0" presId="urn:microsoft.com/office/officeart/2009/3/layout/OpposingIdeas"/>
    <dgm:cxn modelId="{B348DBB5-6BDC-443C-8CD0-EFB279D39DDF}" type="presParOf" srcId="{BD311549-3E35-4DE1-9421-CCDEE29D5F0B}" destId="{FA7860C0-8941-4E47-ACCB-F0FE9328AF2D}" srcOrd="3" destOrd="0" presId="urn:microsoft.com/office/officeart/2009/3/layout/OpposingIdeas"/>
    <dgm:cxn modelId="{47A72B32-4CC0-4EFD-B883-A67FCAAF6EC9}" type="presParOf" srcId="{BD311549-3E35-4DE1-9421-CCDEE29D5F0B}" destId="{146DCC84-BE4D-4CAB-80E5-22162BAF0038}" srcOrd="4" destOrd="0" presId="urn:microsoft.com/office/officeart/2009/3/layout/OpposingIdeas"/>
    <dgm:cxn modelId="{F8DF87A7-0596-473E-B2E8-26AD6FD47134}" type="presParOf" srcId="{BD311549-3E35-4DE1-9421-CCDEE29D5F0B}" destId="{4B207B51-DD30-4C1F-B3C8-E53899992CB0}" srcOrd="5" destOrd="0" presId="urn:microsoft.com/office/officeart/2009/3/layout/OpposingIdeas"/>
    <dgm:cxn modelId="{A0D86D2E-D9F6-4320-B5BD-7E5B5FD93BC6}" type="presParOf" srcId="{BD311549-3E35-4DE1-9421-CCDEE29D5F0B}" destId="{053F8F24-932B-42AF-B51A-985C56414308}" srcOrd="6" destOrd="0" presId="urn:microsoft.com/office/officeart/2009/3/layout/OpposingIdeas"/>
    <dgm:cxn modelId="{FEBDEEC8-7AED-4D81-84F0-215C306D2BDB}" type="presParOf" srcId="{BD311549-3E35-4DE1-9421-CCDEE29D5F0B}" destId="{A9971174-8FF2-4DEB-B462-4A4B85F53F2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BB5C7-7FC9-423F-AAEB-B5CC42145AD7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E4A52A46-BFF7-44BA-AC15-2136AC964761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Input</a:t>
          </a:r>
          <a:endParaRPr lang="en-ID" dirty="0">
            <a:solidFill>
              <a:schemeClr val="accent5">
                <a:lumMod val="75000"/>
              </a:schemeClr>
            </a:solidFill>
          </a:endParaRPr>
        </a:p>
      </dgm:t>
    </dgm:pt>
    <dgm:pt modelId="{ACAB0514-92BD-4B5A-B754-EC30FC6A1802}" type="parTrans" cxnId="{A646E944-4D62-4BF3-986D-6AD8B9FC2586}">
      <dgm:prSet/>
      <dgm:spPr/>
      <dgm:t>
        <a:bodyPr/>
        <a:lstStyle/>
        <a:p>
          <a:endParaRPr lang="en-ID"/>
        </a:p>
      </dgm:t>
    </dgm:pt>
    <dgm:pt modelId="{EBC0AEE3-E317-46FD-8BA8-67FF5D47D5C3}" type="sibTrans" cxnId="{A646E944-4D62-4BF3-986D-6AD8B9FC2586}">
      <dgm:prSet/>
      <dgm:spPr/>
      <dgm:t>
        <a:bodyPr/>
        <a:lstStyle/>
        <a:p>
          <a:endParaRPr lang="en-ID"/>
        </a:p>
      </dgm:t>
    </dgm:pt>
    <dgm:pt modelId="{0DEC1EA6-0D72-4E29-9507-2F450E6FB9F7}">
      <dgm:prSet phldrT="[Text]" custT="1"/>
      <dgm:spPr/>
      <dgm:t>
        <a:bodyPr/>
        <a:lstStyle/>
        <a:p>
          <a:pPr marL="0" algn="l">
            <a:buNone/>
          </a:pPr>
          <a:r>
            <a:rPr lang="en-US" sz="1800" dirty="0" err="1">
              <a:solidFill>
                <a:schemeClr val="tx1"/>
              </a:solidFill>
            </a:rPr>
            <a:t>Sumber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daya</a:t>
          </a:r>
          <a:r>
            <a:rPr lang="en-US" sz="1800" dirty="0">
              <a:solidFill>
                <a:schemeClr val="tx1"/>
              </a:solidFill>
            </a:rPr>
            <a:t>: Sarana </a:t>
          </a:r>
          <a:r>
            <a:rPr lang="en-US" sz="1800" dirty="0" err="1">
              <a:solidFill>
                <a:schemeClr val="tx1"/>
              </a:solidFill>
            </a:rPr>
            <a:t>prasarana</a:t>
          </a:r>
          <a:r>
            <a:rPr lang="en-US" sz="1800" dirty="0">
              <a:solidFill>
                <a:schemeClr val="tx1"/>
              </a:solidFill>
            </a:rPr>
            <a:t>, SOP, </a:t>
          </a:r>
          <a:r>
            <a:rPr lang="en-US" sz="1800" dirty="0" err="1">
              <a:solidFill>
                <a:schemeClr val="tx1"/>
              </a:solidFill>
            </a:rPr>
            <a:t>peraturan</a:t>
          </a:r>
          <a:r>
            <a:rPr lang="en-US" sz="1800" dirty="0">
              <a:solidFill>
                <a:schemeClr val="tx1"/>
              </a:solidFill>
            </a:rPr>
            <a:t>, </a:t>
          </a:r>
          <a:r>
            <a:rPr lang="en-US" sz="1800" dirty="0" err="1">
              <a:solidFill>
                <a:schemeClr val="tx1"/>
              </a:solidFill>
            </a:rPr>
            <a:t>kebijakan</a:t>
          </a:r>
          <a:r>
            <a:rPr lang="en-US" sz="1800" dirty="0">
              <a:solidFill>
                <a:schemeClr val="tx1"/>
              </a:solidFill>
            </a:rPr>
            <a:t> </a:t>
          </a:r>
          <a:endParaRPr lang="en-ID" sz="1800" dirty="0">
            <a:solidFill>
              <a:schemeClr val="tx1"/>
            </a:solidFill>
          </a:endParaRPr>
        </a:p>
      </dgm:t>
    </dgm:pt>
    <dgm:pt modelId="{1837BDEC-06F4-4342-85D0-DCE0ACA9448D}" type="parTrans" cxnId="{A1AA7C53-8703-4717-8716-3FE4C993F9F2}">
      <dgm:prSet/>
      <dgm:spPr/>
      <dgm:t>
        <a:bodyPr/>
        <a:lstStyle/>
        <a:p>
          <a:endParaRPr lang="en-ID"/>
        </a:p>
      </dgm:t>
    </dgm:pt>
    <dgm:pt modelId="{5A843499-E44F-4780-BCFF-5A0BB77405D5}" type="sibTrans" cxnId="{A1AA7C53-8703-4717-8716-3FE4C993F9F2}">
      <dgm:prSet/>
      <dgm:spPr/>
      <dgm:t>
        <a:bodyPr/>
        <a:lstStyle/>
        <a:p>
          <a:endParaRPr lang="en-ID"/>
        </a:p>
      </dgm:t>
    </dgm:pt>
    <dgm:pt modelId="{60293566-DD85-40F4-BB26-E21798E0F300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Proses</a:t>
          </a:r>
          <a:endParaRPr lang="en-ID" dirty="0">
            <a:solidFill>
              <a:schemeClr val="accent5">
                <a:lumMod val="75000"/>
              </a:schemeClr>
            </a:solidFill>
          </a:endParaRPr>
        </a:p>
      </dgm:t>
    </dgm:pt>
    <dgm:pt modelId="{082676E4-4554-47BE-930A-47C6CEB7FD44}" type="parTrans" cxnId="{C1C33F01-007E-4B8B-9BFF-A7EDB7845429}">
      <dgm:prSet/>
      <dgm:spPr/>
      <dgm:t>
        <a:bodyPr/>
        <a:lstStyle/>
        <a:p>
          <a:endParaRPr lang="en-ID"/>
        </a:p>
      </dgm:t>
    </dgm:pt>
    <dgm:pt modelId="{0EFD7835-AE5C-413A-94B8-C8468695B35F}" type="sibTrans" cxnId="{C1C33F01-007E-4B8B-9BFF-A7EDB7845429}">
      <dgm:prSet/>
      <dgm:spPr/>
      <dgm:t>
        <a:bodyPr/>
        <a:lstStyle/>
        <a:p>
          <a:endParaRPr lang="en-ID"/>
        </a:p>
      </dgm:t>
    </dgm:pt>
    <dgm:pt modelId="{407F1577-852C-4C6B-8B3B-9A454E618B6C}">
      <dgm:prSet phldrT="[Text]" custT="1"/>
      <dgm:spPr/>
      <dgm:t>
        <a:bodyPr/>
        <a:lstStyle/>
        <a:p>
          <a:pPr algn="l"/>
          <a:r>
            <a:rPr lang="en-US" sz="1800" dirty="0" err="1">
              <a:solidFill>
                <a:schemeClr val="tx1"/>
              </a:solidFill>
            </a:rPr>
            <a:t>Kecepatan</a:t>
          </a:r>
          <a:r>
            <a:rPr lang="en-US" sz="1800" dirty="0">
              <a:solidFill>
                <a:schemeClr val="tx1"/>
              </a:solidFill>
            </a:rPr>
            <a:t>, </a:t>
          </a:r>
          <a:r>
            <a:rPr lang="en-US" sz="1800" dirty="0" err="1">
              <a:solidFill>
                <a:schemeClr val="tx1"/>
              </a:solidFill>
            </a:rPr>
            <a:t>ketepatan</a:t>
          </a:r>
          <a:r>
            <a:rPr lang="en-US" sz="1800" dirty="0">
              <a:solidFill>
                <a:schemeClr val="tx1"/>
              </a:solidFill>
            </a:rPr>
            <a:t>, dan </a:t>
          </a:r>
          <a:r>
            <a:rPr lang="en-US" sz="1800" dirty="0" err="1">
              <a:solidFill>
                <a:schemeClr val="tx1"/>
              </a:solidFill>
            </a:rPr>
            <a:t>keakuratan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tindakan</a:t>
          </a:r>
          <a:r>
            <a:rPr lang="en-US" sz="1800" dirty="0">
              <a:solidFill>
                <a:schemeClr val="tx1"/>
              </a:solidFill>
            </a:rPr>
            <a:t> </a:t>
          </a:r>
          <a:r>
            <a:rPr lang="en-US" sz="1800" dirty="0" err="1">
              <a:solidFill>
                <a:schemeClr val="tx1"/>
              </a:solidFill>
            </a:rPr>
            <a:t>keperawatan</a:t>
          </a:r>
          <a:r>
            <a:rPr lang="en-US" sz="1800" dirty="0">
              <a:solidFill>
                <a:schemeClr val="tx1"/>
              </a:solidFill>
            </a:rPr>
            <a:t> </a:t>
          </a:r>
          <a:endParaRPr lang="en-ID" sz="1800" dirty="0">
            <a:solidFill>
              <a:schemeClr val="tx1"/>
            </a:solidFill>
          </a:endParaRPr>
        </a:p>
      </dgm:t>
    </dgm:pt>
    <dgm:pt modelId="{5488E764-BE34-4992-892E-89E8006261EB}" type="parTrans" cxnId="{47462986-3C74-4F9D-8849-F4441616DFCD}">
      <dgm:prSet/>
      <dgm:spPr/>
      <dgm:t>
        <a:bodyPr/>
        <a:lstStyle/>
        <a:p>
          <a:endParaRPr lang="en-ID"/>
        </a:p>
      </dgm:t>
    </dgm:pt>
    <dgm:pt modelId="{797DE3CA-E7C7-4C86-B3EC-5A2BF642F641}" type="sibTrans" cxnId="{47462986-3C74-4F9D-8849-F4441616DFCD}">
      <dgm:prSet/>
      <dgm:spPr/>
      <dgm:t>
        <a:bodyPr/>
        <a:lstStyle/>
        <a:p>
          <a:endParaRPr lang="en-ID"/>
        </a:p>
      </dgm:t>
    </dgm:pt>
    <dgm:pt modelId="{BE440882-0332-45D4-BD30-7C842B40D94F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Output</a:t>
          </a:r>
          <a:endParaRPr lang="en-ID" dirty="0">
            <a:solidFill>
              <a:schemeClr val="accent5">
                <a:lumMod val="75000"/>
              </a:schemeClr>
            </a:solidFill>
          </a:endParaRPr>
        </a:p>
      </dgm:t>
    </dgm:pt>
    <dgm:pt modelId="{92F65144-C047-4F7B-8F76-C3D62551008C}" type="parTrans" cxnId="{A5986D2F-B129-4DCB-BB90-BAD47FCA2103}">
      <dgm:prSet/>
      <dgm:spPr/>
      <dgm:t>
        <a:bodyPr/>
        <a:lstStyle/>
        <a:p>
          <a:endParaRPr lang="en-ID"/>
        </a:p>
      </dgm:t>
    </dgm:pt>
    <dgm:pt modelId="{200AF1C0-DD3A-4612-80F4-D283E111B213}" type="sibTrans" cxnId="{A5986D2F-B129-4DCB-BB90-BAD47FCA2103}">
      <dgm:prSet/>
      <dgm:spPr/>
      <dgm:t>
        <a:bodyPr/>
        <a:lstStyle/>
        <a:p>
          <a:endParaRPr lang="en-ID"/>
        </a:p>
      </dgm:t>
    </dgm:pt>
    <dgm:pt modelId="{C3C55B42-9081-4741-BA99-141625B8BA29}">
      <dgm:prSet phldrT="[Text]"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Hasil yang </a:t>
          </a:r>
          <a:r>
            <a:rPr lang="en-US" dirty="0" err="1">
              <a:solidFill>
                <a:schemeClr val="tx1"/>
              </a:solidFill>
            </a:rPr>
            <a:t>dapat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dievaluasi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langsung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setelah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tindakan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keperawatan</a:t>
          </a:r>
          <a:r>
            <a:rPr lang="en-US" dirty="0">
              <a:solidFill>
                <a:schemeClr val="tx1"/>
              </a:solidFill>
            </a:rPr>
            <a:t> </a:t>
          </a:r>
          <a:endParaRPr lang="en-ID" dirty="0">
            <a:solidFill>
              <a:schemeClr val="tx1"/>
            </a:solidFill>
          </a:endParaRPr>
        </a:p>
      </dgm:t>
    </dgm:pt>
    <dgm:pt modelId="{CB3C47D7-D3E2-43D6-8195-B43FA8C0263F}" type="parTrans" cxnId="{12C28E32-7751-48A5-9171-3BEFAA7441AD}">
      <dgm:prSet/>
      <dgm:spPr/>
      <dgm:t>
        <a:bodyPr/>
        <a:lstStyle/>
        <a:p>
          <a:endParaRPr lang="en-ID"/>
        </a:p>
      </dgm:t>
    </dgm:pt>
    <dgm:pt modelId="{9478F010-579D-444C-81C0-43B0E77A9D58}" type="sibTrans" cxnId="{12C28E32-7751-48A5-9171-3BEFAA7441AD}">
      <dgm:prSet/>
      <dgm:spPr/>
      <dgm:t>
        <a:bodyPr/>
        <a:lstStyle/>
        <a:p>
          <a:endParaRPr lang="en-ID"/>
        </a:p>
      </dgm:t>
    </dgm:pt>
    <dgm:pt modelId="{C0DF6809-5BC7-4EBC-85EE-79C3BB4819F4}">
      <dgm:prSet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Benefit</a:t>
          </a:r>
          <a:endParaRPr lang="en-ID" dirty="0">
            <a:solidFill>
              <a:schemeClr val="accent5">
                <a:lumMod val="75000"/>
              </a:schemeClr>
            </a:solidFill>
          </a:endParaRPr>
        </a:p>
      </dgm:t>
    </dgm:pt>
    <dgm:pt modelId="{B6649F03-6F6B-48C7-A90D-835F4D1E0E64}" type="sibTrans" cxnId="{3D1D232A-0B27-45D7-B84E-3EEC41A03FBA}">
      <dgm:prSet/>
      <dgm:spPr/>
      <dgm:t>
        <a:bodyPr/>
        <a:lstStyle/>
        <a:p>
          <a:endParaRPr lang="en-ID"/>
        </a:p>
      </dgm:t>
    </dgm:pt>
    <dgm:pt modelId="{4CAD2FB3-C915-407A-BCB9-9F6FFDEFE98D}" type="parTrans" cxnId="{3D1D232A-0B27-45D7-B84E-3EEC41A03FBA}">
      <dgm:prSet/>
      <dgm:spPr/>
      <dgm:t>
        <a:bodyPr/>
        <a:lstStyle/>
        <a:p>
          <a:endParaRPr lang="en-ID"/>
        </a:p>
      </dgm:t>
    </dgm:pt>
    <dgm:pt modelId="{9B6E3099-01CD-4FAB-9FF2-C2AB9E3BB8E0}">
      <dgm:prSet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Outcome</a:t>
          </a:r>
          <a:endParaRPr lang="en-ID" dirty="0">
            <a:solidFill>
              <a:schemeClr val="accent5">
                <a:lumMod val="75000"/>
              </a:schemeClr>
            </a:solidFill>
          </a:endParaRPr>
        </a:p>
      </dgm:t>
    </dgm:pt>
    <dgm:pt modelId="{985E1394-1166-48A0-A710-C775C6E300C0}" type="sibTrans" cxnId="{25AFE1E1-92EE-44F0-B4E5-EEE3D598648E}">
      <dgm:prSet/>
      <dgm:spPr/>
      <dgm:t>
        <a:bodyPr/>
        <a:lstStyle/>
        <a:p>
          <a:endParaRPr lang="en-ID"/>
        </a:p>
      </dgm:t>
    </dgm:pt>
    <dgm:pt modelId="{5D7D5CB0-1425-4648-90ED-46314C68FB12}" type="parTrans" cxnId="{25AFE1E1-92EE-44F0-B4E5-EEE3D598648E}">
      <dgm:prSet/>
      <dgm:spPr/>
      <dgm:t>
        <a:bodyPr/>
        <a:lstStyle/>
        <a:p>
          <a:endParaRPr lang="en-ID"/>
        </a:p>
      </dgm:t>
    </dgm:pt>
    <dgm:pt modelId="{63E7D347-5BAB-4492-B3AA-19A1E92115E3}" type="pres">
      <dgm:prSet presAssocID="{E96BB5C7-7FC9-423F-AAEB-B5CC42145AD7}" presName="Name0" presStyleCnt="0">
        <dgm:presLayoutVars>
          <dgm:dir/>
          <dgm:animLvl val="lvl"/>
          <dgm:resizeHandles val="exact"/>
        </dgm:presLayoutVars>
      </dgm:prSet>
      <dgm:spPr/>
    </dgm:pt>
    <dgm:pt modelId="{0AAB71EA-9656-4C47-A630-D7AF51548E21}" type="pres">
      <dgm:prSet presAssocID="{E4A52A46-BFF7-44BA-AC15-2136AC964761}" presName="compositeNode" presStyleCnt="0">
        <dgm:presLayoutVars>
          <dgm:bulletEnabled val="1"/>
        </dgm:presLayoutVars>
      </dgm:prSet>
      <dgm:spPr/>
    </dgm:pt>
    <dgm:pt modelId="{E52001D6-64D1-492A-BC62-8B5D210AA74B}" type="pres">
      <dgm:prSet presAssocID="{E4A52A46-BFF7-44BA-AC15-2136AC964761}" presName="bgRect" presStyleLbl="node1" presStyleIdx="0" presStyleCnt="5"/>
      <dgm:spPr/>
    </dgm:pt>
    <dgm:pt modelId="{4CF3988E-98D5-41B8-9DBE-16FCDCCF460F}" type="pres">
      <dgm:prSet presAssocID="{E4A52A46-BFF7-44BA-AC15-2136AC964761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2EEF8A46-DCF6-47B3-A699-38E6118939D5}" type="pres">
      <dgm:prSet presAssocID="{E4A52A46-BFF7-44BA-AC15-2136AC964761}" presName="childNode" presStyleLbl="node1" presStyleIdx="0" presStyleCnt="5">
        <dgm:presLayoutVars>
          <dgm:bulletEnabled val="1"/>
        </dgm:presLayoutVars>
      </dgm:prSet>
      <dgm:spPr/>
    </dgm:pt>
    <dgm:pt modelId="{6D5499A7-A65D-4B7C-92B8-DB642D6C6F07}" type="pres">
      <dgm:prSet presAssocID="{EBC0AEE3-E317-46FD-8BA8-67FF5D47D5C3}" presName="hSp" presStyleCnt="0"/>
      <dgm:spPr/>
    </dgm:pt>
    <dgm:pt modelId="{63BA96D4-7DEC-47E9-A322-F94E21248439}" type="pres">
      <dgm:prSet presAssocID="{EBC0AEE3-E317-46FD-8BA8-67FF5D47D5C3}" presName="vProcSp" presStyleCnt="0"/>
      <dgm:spPr/>
    </dgm:pt>
    <dgm:pt modelId="{D22499B0-6B6E-40C9-BD2E-8A236AF82F63}" type="pres">
      <dgm:prSet presAssocID="{EBC0AEE3-E317-46FD-8BA8-67FF5D47D5C3}" presName="vSp1" presStyleCnt="0"/>
      <dgm:spPr/>
    </dgm:pt>
    <dgm:pt modelId="{8D0E48C7-A3D1-4F67-9450-C9F2D66EA07D}" type="pres">
      <dgm:prSet presAssocID="{EBC0AEE3-E317-46FD-8BA8-67FF5D47D5C3}" presName="simulatedConn" presStyleLbl="solidFgAcc1" presStyleIdx="0" presStyleCnt="4"/>
      <dgm:spPr/>
    </dgm:pt>
    <dgm:pt modelId="{1AD10490-9967-41AD-ADF7-3ECD54ACA1EE}" type="pres">
      <dgm:prSet presAssocID="{EBC0AEE3-E317-46FD-8BA8-67FF5D47D5C3}" presName="vSp2" presStyleCnt="0"/>
      <dgm:spPr/>
    </dgm:pt>
    <dgm:pt modelId="{8522B4FF-0688-45A7-8C0E-174F91ADC921}" type="pres">
      <dgm:prSet presAssocID="{EBC0AEE3-E317-46FD-8BA8-67FF5D47D5C3}" presName="sibTrans" presStyleCnt="0"/>
      <dgm:spPr/>
    </dgm:pt>
    <dgm:pt modelId="{15F86E96-CC44-4D97-88C5-25E08B85763C}" type="pres">
      <dgm:prSet presAssocID="{60293566-DD85-40F4-BB26-E21798E0F300}" presName="compositeNode" presStyleCnt="0">
        <dgm:presLayoutVars>
          <dgm:bulletEnabled val="1"/>
        </dgm:presLayoutVars>
      </dgm:prSet>
      <dgm:spPr/>
    </dgm:pt>
    <dgm:pt modelId="{99B81639-F81A-4239-8DF4-E0267B7FC3C6}" type="pres">
      <dgm:prSet presAssocID="{60293566-DD85-40F4-BB26-E21798E0F300}" presName="bgRect" presStyleLbl="node1" presStyleIdx="1" presStyleCnt="5"/>
      <dgm:spPr/>
    </dgm:pt>
    <dgm:pt modelId="{51542C7B-4BB8-432B-8D8B-7F42ED751497}" type="pres">
      <dgm:prSet presAssocID="{60293566-DD85-40F4-BB26-E21798E0F300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7022915F-5B4F-4DE4-8E7D-5BA4ED02D28E}" type="pres">
      <dgm:prSet presAssocID="{60293566-DD85-40F4-BB26-E21798E0F300}" presName="childNode" presStyleLbl="node1" presStyleIdx="1" presStyleCnt="5">
        <dgm:presLayoutVars>
          <dgm:bulletEnabled val="1"/>
        </dgm:presLayoutVars>
      </dgm:prSet>
      <dgm:spPr/>
    </dgm:pt>
    <dgm:pt modelId="{ABBD04A5-2ACC-43E7-B2EE-AE8152AE88B2}" type="pres">
      <dgm:prSet presAssocID="{0EFD7835-AE5C-413A-94B8-C8468695B35F}" presName="hSp" presStyleCnt="0"/>
      <dgm:spPr/>
    </dgm:pt>
    <dgm:pt modelId="{6BE74FCD-AD32-4B0F-8123-98B366A5073B}" type="pres">
      <dgm:prSet presAssocID="{0EFD7835-AE5C-413A-94B8-C8468695B35F}" presName="vProcSp" presStyleCnt="0"/>
      <dgm:spPr/>
    </dgm:pt>
    <dgm:pt modelId="{2597D2BA-05C5-4AFB-9B2D-6845082B0E71}" type="pres">
      <dgm:prSet presAssocID="{0EFD7835-AE5C-413A-94B8-C8468695B35F}" presName="vSp1" presStyleCnt="0"/>
      <dgm:spPr/>
    </dgm:pt>
    <dgm:pt modelId="{5B5EDF79-17EB-4184-90F3-650DDAD24D31}" type="pres">
      <dgm:prSet presAssocID="{0EFD7835-AE5C-413A-94B8-C8468695B35F}" presName="simulatedConn" presStyleLbl="solidFgAcc1" presStyleIdx="1" presStyleCnt="4"/>
      <dgm:spPr/>
    </dgm:pt>
    <dgm:pt modelId="{95AE7B61-9066-4688-895B-E0A65A02C4BA}" type="pres">
      <dgm:prSet presAssocID="{0EFD7835-AE5C-413A-94B8-C8468695B35F}" presName="vSp2" presStyleCnt="0"/>
      <dgm:spPr/>
    </dgm:pt>
    <dgm:pt modelId="{ACD6536E-E6DE-43F1-88E1-F795A6A5DB93}" type="pres">
      <dgm:prSet presAssocID="{0EFD7835-AE5C-413A-94B8-C8468695B35F}" presName="sibTrans" presStyleCnt="0"/>
      <dgm:spPr/>
    </dgm:pt>
    <dgm:pt modelId="{1A9E8235-8267-4886-9164-8F7DF204B10C}" type="pres">
      <dgm:prSet presAssocID="{BE440882-0332-45D4-BD30-7C842B40D94F}" presName="compositeNode" presStyleCnt="0">
        <dgm:presLayoutVars>
          <dgm:bulletEnabled val="1"/>
        </dgm:presLayoutVars>
      </dgm:prSet>
      <dgm:spPr/>
    </dgm:pt>
    <dgm:pt modelId="{B22C41F1-F5FF-45F3-AA0F-85833A78A53E}" type="pres">
      <dgm:prSet presAssocID="{BE440882-0332-45D4-BD30-7C842B40D94F}" presName="bgRect" presStyleLbl="node1" presStyleIdx="2" presStyleCnt="5"/>
      <dgm:spPr/>
    </dgm:pt>
    <dgm:pt modelId="{5BD48C16-9679-475B-9764-509E3B860235}" type="pres">
      <dgm:prSet presAssocID="{BE440882-0332-45D4-BD30-7C842B40D94F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9488E920-9B01-4B2C-9D5C-66388276FC44}" type="pres">
      <dgm:prSet presAssocID="{BE440882-0332-45D4-BD30-7C842B40D94F}" presName="childNode" presStyleLbl="node1" presStyleIdx="2" presStyleCnt="5">
        <dgm:presLayoutVars>
          <dgm:bulletEnabled val="1"/>
        </dgm:presLayoutVars>
      </dgm:prSet>
      <dgm:spPr/>
    </dgm:pt>
    <dgm:pt modelId="{D05E0139-50FD-4045-8362-B8DD76EB0CD2}" type="pres">
      <dgm:prSet presAssocID="{200AF1C0-DD3A-4612-80F4-D283E111B213}" presName="hSp" presStyleCnt="0"/>
      <dgm:spPr/>
    </dgm:pt>
    <dgm:pt modelId="{7603E0A2-8CE9-495C-9F30-84BA47131D5B}" type="pres">
      <dgm:prSet presAssocID="{200AF1C0-DD3A-4612-80F4-D283E111B213}" presName="vProcSp" presStyleCnt="0"/>
      <dgm:spPr/>
    </dgm:pt>
    <dgm:pt modelId="{C453BBA5-5376-42B9-8796-10D78E264A33}" type="pres">
      <dgm:prSet presAssocID="{200AF1C0-DD3A-4612-80F4-D283E111B213}" presName="vSp1" presStyleCnt="0"/>
      <dgm:spPr/>
    </dgm:pt>
    <dgm:pt modelId="{5987A870-CC52-4200-87C5-674F08D2B14B}" type="pres">
      <dgm:prSet presAssocID="{200AF1C0-DD3A-4612-80F4-D283E111B213}" presName="simulatedConn" presStyleLbl="solidFgAcc1" presStyleIdx="2" presStyleCnt="4"/>
      <dgm:spPr/>
    </dgm:pt>
    <dgm:pt modelId="{7E0E215B-6C6F-4F48-A0EB-D46A69AE3D86}" type="pres">
      <dgm:prSet presAssocID="{200AF1C0-DD3A-4612-80F4-D283E111B213}" presName="vSp2" presStyleCnt="0"/>
      <dgm:spPr/>
    </dgm:pt>
    <dgm:pt modelId="{604E2017-AA90-4160-BA48-0F98D9FE56D1}" type="pres">
      <dgm:prSet presAssocID="{200AF1C0-DD3A-4612-80F4-D283E111B213}" presName="sibTrans" presStyleCnt="0"/>
      <dgm:spPr/>
    </dgm:pt>
    <dgm:pt modelId="{DB9FE7BB-854E-443F-BDB5-37B2ECC33720}" type="pres">
      <dgm:prSet presAssocID="{9B6E3099-01CD-4FAB-9FF2-C2AB9E3BB8E0}" presName="compositeNode" presStyleCnt="0">
        <dgm:presLayoutVars>
          <dgm:bulletEnabled val="1"/>
        </dgm:presLayoutVars>
      </dgm:prSet>
      <dgm:spPr/>
    </dgm:pt>
    <dgm:pt modelId="{CC0B4BD4-0890-49E4-9604-5FD957557C93}" type="pres">
      <dgm:prSet presAssocID="{9B6E3099-01CD-4FAB-9FF2-C2AB9E3BB8E0}" presName="bgRect" presStyleLbl="node1" presStyleIdx="3" presStyleCnt="5"/>
      <dgm:spPr/>
    </dgm:pt>
    <dgm:pt modelId="{6DF95DBC-A599-4DBA-A3C3-B25DD149C152}" type="pres">
      <dgm:prSet presAssocID="{9B6E3099-01CD-4FAB-9FF2-C2AB9E3BB8E0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A2BD79FB-5192-4A5F-89C9-D81F5D0B11E2}" type="pres">
      <dgm:prSet presAssocID="{985E1394-1166-48A0-A710-C775C6E300C0}" presName="hSp" presStyleCnt="0"/>
      <dgm:spPr/>
    </dgm:pt>
    <dgm:pt modelId="{2A7EFC15-F5CC-4685-A215-CAB3218847D7}" type="pres">
      <dgm:prSet presAssocID="{985E1394-1166-48A0-A710-C775C6E300C0}" presName="vProcSp" presStyleCnt="0"/>
      <dgm:spPr/>
    </dgm:pt>
    <dgm:pt modelId="{C2E79C6E-E135-4765-95B9-BF6E6627949F}" type="pres">
      <dgm:prSet presAssocID="{985E1394-1166-48A0-A710-C775C6E300C0}" presName="vSp1" presStyleCnt="0"/>
      <dgm:spPr/>
    </dgm:pt>
    <dgm:pt modelId="{39D7007C-1834-469A-B4F7-CFE04D1F4A98}" type="pres">
      <dgm:prSet presAssocID="{985E1394-1166-48A0-A710-C775C6E300C0}" presName="simulatedConn" presStyleLbl="solidFgAcc1" presStyleIdx="3" presStyleCnt="4"/>
      <dgm:spPr/>
    </dgm:pt>
    <dgm:pt modelId="{5AC8BEC5-3F7B-4B15-B696-366BAD29E343}" type="pres">
      <dgm:prSet presAssocID="{985E1394-1166-48A0-A710-C775C6E300C0}" presName="vSp2" presStyleCnt="0"/>
      <dgm:spPr/>
    </dgm:pt>
    <dgm:pt modelId="{77E884A5-5D96-4D68-B83C-81457CECC821}" type="pres">
      <dgm:prSet presAssocID="{985E1394-1166-48A0-A710-C775C6E300C0}" presName="sibTrans" presStyleCnt="0"/>
      <dgm:spPr/>
    </dgm:pt>
    <dgm:pt modelId="{0E9A54AA-B7AE-4ADE-90B5-7D9BCDB65DAA}" type="pres">
      <dgm:prSet presAssocID="{C0DF6809-5BC7-4EBC-85EE-79C3BB4819F4}" presName="compositeNode" presStyleCnt="0">
        <dgm:presLayoutVars>
          <dgm:bulletEnabled val="1"/>
        </dgm:presLayoutVars>
      </dgm:prSet>
      <dgm:spPr/>
    </dgm:pt>
    <dgm:pt modelId="{3E59D44E-8906-4772-82D9-1F13D4752253}" type="pres">
      <dgm:prSet presAssocID="{C0DF6809-5BC7-4EBC-85EE-79C3BB4819F4}" presName="bgRect" presStyleLbl="node1" presStyleIdx="4" presStyleCnt="5"/>
      <dgm:spPr/>
    </dgm:pt>
    <dgm:pt modelId="{D68D48D5-880C-43A1-9B47-3EA87AE37687}" type="pres">
      <dgm:prSet presAssocID="{C0DF6809-5BC7-4EBC-85EE-79C3BB4819F4}" presName="parentNode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1C33F01-007E-4B8B-9BFF-A7EDB7845429}" srcId="{E96BB5C7-7FC9-423F-AAEB-B5CC42145AD7}" destId="{60293566-DD85-40F4-BB26-E21798E0F300}" srcOrd="1" destOrd="0" parTransId="{082676E4-4554-47BE-930A-47C6CEB7FD44}" sibTransId="{0EFD7835-AE5C-413A-94B8-C8468695B35F}"/>
    <dgm:cxn modelId="{33938429-FDD8-402D-8430-903CC53A9EEB}" type="presOf" srcId="{BE440882-0332-45D4-BD30-7C842B40D94F}" destId="{B22C41F1-F5FF-45F3-AA0F-85833A78A53E}" srcOrd="0" destOrd="0" presId="urn:microsoft.com/office/officeart/2005/8/layout/hProcess7"/>
    <dgm:cxn modelId="{3D1D232A-0B27-45D7-B84E-3EEC41A03FBA}" srcId="{E96BB5C7-7FC9-423F-AAEB-B5CC42145AD7}" destId="{C0DF6809-5BC7-4EBC-85EE-79C3BB4819F4}" srcOrd="4" destOrd="0" parTransId="{4CAD2FB3-C915-407A-BCB9-9F6FFDEFE98D}" sibTransId="{B6649F03-6F6B-48C7-A90D-835F4D1E0E64}"/>
    <dgm:cxn modelId="{A5986D2F-B129-4DCB-BB90-BAD47FCA2103}" srcId="{E96BB5C7-7FC9-423F-AAEB-B5CC42145AD7}" destId="{BE440882-0332-45D4-BD30-7C842B40D94F}" srcOrd="2" destOrd="0" parTransId="{92F65144-C047-4F7B-8F76-C3D62551008C}" sibTransId="{200AF1C0-DD3A-4612-80F4-D283E111B213}"/>
    <dgm:cxn modelId="{7EA70030-18F5-47CA-A189-93A0399CF089}" type="presOf" srcId="{C0DF6809-5BC7-4EBC-85EE-79C3BB4819F4}" destId="{D68D48D5-880C-43A1-9B47-3EA87AE37687}" srcOrd="1" destOrd="0" presId="urn:microsoft.com/office/officeart/2005/8/layout/hProcess7"/>
    <dgm:cxn modelId="{12C28E32-7751-48A5-9171-3BEFAA7441AD}" srcId="{BE440882-0332-45D4-BD30-7C842B40D94F}" destId="{C3C55B42-9081-4741-BA99-141625B8BA29}" srcOrd="0" destOrd="0" parTransId="{CB3C47D7-D3E2-43D6-8195-B43FA8C0263F}" sibTransId="{9478F010-579D-444C-81C0-43B0E77A9D58}"/>
    <dgm:cxn modelId="{503F8834-DB72-45CF-800C-EBCAA33F807B}" type="presOf" srcId="{E4A52A46-BFF7-44BA-AC15-2136AC964761}" destId="{4CF3988E-98D5-41B8-9DBE-16FCDCCF460F}" srcOrd="1" destOrd="0" presId="urn:microsoft.com/office/officeart/2005/8/layout/hProcess7"/>
    <dgm:cxn modelId="{9EE9AE39-1CE8-4834-B198-ABBD8DEE5B6C}" type="presOf" srcId="{60293566-DD85-40F4-BB26-E21798E0F300}" destId="{51542C7B-4BB8-432B-8D8B-7F42ED751497}" srcOrd="1" destOrd="0" presId="urn:microsoft.com/office/officeart/2005/8/layout/hProcess7"/>
    <dgm:cxn modelId="{73B8C93B-CEE1-4D90-ACEE-9660EA0B3C3E}" type="presOf" srcId="{BE440882-0332-45D4-BD30-7C842B40D94F}" destId="{5BD48C16-9679-475B-9764-509E3B860235}" srcOrd="1" destOrd="0" presId="urn:microsoft.com/office/officeart/2005/8/layout/hProcess7"/>
    <dgm:cxn modelId="{A646E944-4D62-4BF3-986D-6AD8B9FC2586}" srcId="{E96BB5C7-7FC9-423F-AAEB-B5CC42145AD7}" destId="{E4A52A46-BFF7-44BA-AC15-2136AC964761}" srcOrd="0" destOrd="0" parTransId="{ACAB0514-92BD-4B5A-B754-EC30FC6A1802}" sibTransId="{EBC0AEE3-E317-46FD-8BA8-67FF5D47D5C3}"/>
    <dgm:cxn modelId="{B9FD1866-7E16-43D8-B5DF-5F4514743DE6}" type="presOf" srcId="{0DEC1EA6-0D72-4E29-9507-2F450E6FB9F7}" destId="{2EEF8A46-DCF6-47B3-A699-38E6118939D5}" srcOrd="0" destOrd="0" presId="urn:microsoft.com/office/officeart/2005/8/layout/hProcess7"/>
    <dgm:cxn modelId="{A1AA7C53-8703-4717-8716-3FE4C993F9F2}" srcId="{E4A52A46-BFF7-44BA-AC15-2136AC964761}" destId="{0DEC1EA6-0D72-4E29-9507-2F450E6FB9F7}" srcOrd="0" destOrd="0" parTransId="{1837BDEC-06F4-4342-85D0-DCE0ACA9448D}" sibTransId="{5A843499-E44F-4780-BCFF-5A0BB77405D5}"/>
    <dgm:cxn modelId="{7290BC76-2D61-464C-B906-3739A0CD7379}" type="presOf" srcId="{9B6E3099-01CD-4FAB-9FF2-C2AB9E3BB8E0}" destId="{CC0B4BD4-0890-49E4-9604-5FD957557C93}" srcOrd="0" destOrd="0" presId="urn:microsoft.com/office/officeart/2005/8/layout/hProcess7"/>
    <dgm:cxn modelId="{92CE3657-46D9-4A39-A76B-B9733E52BCB6}" type="presOf" srcId="{E96BB5C7-7FC9-423F-AAEB-B5CC42145AD7}" destId="{63E7D347-5BAB-4492-B3AA-19A1E92115E3}" srcOrd="0" destOrd="0" presId="urn:microsoft.com/office/officeart/2005/8/layout/hProcess7"/>
    <dgm:cxn modelId="{47462986-3C74-4F9D-8849-F4441616DFCD}" srcId="{60293566-DD85-40F4-BB26-E21798E0F300}" destId="{407F1577-852C-4C6B-8B3B-9A454E618B6C}" srcOrd="0" destOrd="0" parTransId="{5488E764-BE34-4992-892E-89E8006261EB}" sibTransId="{797DE3CA-E7C7-4C86-B3EC-5A2BF642F641}"/>
    <dgm:cxn modelId="{AC715F90-C189-439B-AFE1-18E3D1406D1C}" type="presOf" srcId="{60293566-DD85-40F4-BB26-E21798E0F300}" destId="{99B81639-F81A-4239-8DF4-E0267B7FC3C6}" srcOrd="0" destOrd="0" presId="urn:microsoft.com/office/officeart/2005/8/layout/hProcess7"/>
    <dgm:cxn modelId="{71477B97-2C02-4896-BB75-9DBAA8259E31}" type="presOf" srcId="{C3C55B42-9081-4741-BA99-141625B8BA29}" destId="{9488E920-9B01-4B2C-9D5C-66388276FC44}" srcOrd="0" destOrd="0" presId="urn:microsoft.com/office/officeart/2005/8/layout/hProcess7"/>
    <dgm:cxn modelId="{2C0CDA99-44A0-49C8-8E6E-19620E8C7C5F}" type="presOf" srcId="{9B6E3099-01CD-4FAB-9FF2-C2AB9E3BB8E0}" destId="{6DF95DBC-A599-4DBA-A3C3-B25DD149C152}" srcOrd="1" destOrd="0" presId="urn:microsoft.com/office/officeart/2005/8/layout/hProcess7"/>
    <dgm:cxn modelId="{E42A51C9-1493-47C8-874A-BAA0213BC320}" type="presOf" srcId="{407F1577-852C-4C6B-8B3B-9A454E618B6C}" destId="{7022915F-5B4F-4DE4-8E7D-5BA4ED02D28E}" srcOrd="0" destOrd="0" presId="urn:microsoft.com/office/officeart/2005/8/layout/hProcess7"/>
    <dgm:cxn modelId="{47D295CB-4B85-404C-AAA0-772B9C46A7BE}" type="presOf" srcId="{C0DF6809-5BC7-4EBC-85EE-79C3BB4819F4}" destId="{3E59D44E-8906-4772-82D9-1F13D4752253}" srcOrd="0" destOrd="0" presId="urn:microsoft.com/office/officeart/2005/8/layout/hProcess7"/>
    <dgm:cxn modelId="{99C00BD3-3116-476B-A6E2-EF0A1EC88D34}" type="presOf" srcId="{E4A52A46-BFF7-44BA-AC15-2136AC964761}" destId="{E52001D6-64D1-492A-BC62-8B5D210AA74B}" srcOrd="0" destOrd="0" presId="urn:microsoft.com/office/officeart/2005/8/layout/hProcess7"/>
    <dgm:cxn modelId="{25AFE1E1-92EE-44F0-B4E5-EEE3D598648E}" srcId="{E96BB5C7-7FC9-423F-AAEB-B5CC42145AD7}" destId="{9B6E3099-01CD-4FAB-9FF2-C2AB9E3BB8E0}" srcOrd="3" destOrd="0" parTransId="{5D7D5CB0-1425-4648-90ED-46314C68FB12}" sibTransId="{985E1394-1166-48A0-A710-C775C6E300C0}"/>
    <dgm:cxn modelId="{73152ED2-D977-4A5E-84EB-89B86685A4FC}" type="presParOf" srcId="{63E7D347-5BAB-4492-B3AA-19A1E92115E3}" destId="{0AAB71EA-9656-4C47-A630-D7AF51548E21}" srcOrd="0" destOrd="0" presId="urn:microsoft.com/office/officeart/2005/8/layout/hProcess7"/>
    <dgm:cxn modelId="{86199640-C02F-4CC4-9D07-4ACE8A7219BB}" type="presParOf" srcId="{0AAB71EA-9656-4C47-A630-D7AF51548E21}" destId="{E52001D6-64D1-492A-BC62-8B5D210AA74B}" srcOrd="0" destOrd="0" presId="urn:microsoft.com/office/officeart/2005/8/layout/hProcess7"/>
    <dgm:cxn modelId="{0049DD0F-EE06-4F92-BBBD-FD7BD1D06F22}" type="presParOf" srcId="{0AAB71EA-9656-4C47-A630-D7AF51548E21}" destId="{4CF3988E-98D5-41B8-9DBE-16FCDCCF460F}" srcOrd="1" destOrd="0" presId="urn:microsoft.com/office/officeart/2005/8/layout/hProcess7"/>
    <dgm:cxn modelId="{CC42B567-683A-4DE1-A648-FE8DEE32B7A5}" type="presParOf" srcId="{0AAB71EA-9656-4C47-A630-D7AF51548E21}" destId="{2EEF8A46-DCF6-47B3-A699-38E6118939D5}" srcOrd="2" destOrd="0" presId="urn:microsoft.com/office/officeart/2005/8/layout/hProcess7"/>
    <dgm:cxn modelId="{6E63C94F-39E8-4CAC-B0B3-8C0CD019F5E5}" type="presParOf" srcId="{63E7D347-5BAB-4492-B3AA-19A1E92115E3}" destId="{6D5499A7-A65D-4B7C-92B8-DB642D6C6F07}" srcOrd="1" destOrd="0" presId="urn:microsoft.com/office/officeart/2005/8/layout/hProcess7"/>
    <dgm:cxn modelId="{62A5D44F-6810-47D1-A1EF-6A532F19ED65}" type="presParOf" srcId="{63E7D347-5BAB-4492-B3AA-19A1E92115E3}" destId="{63BA96D4-7DEC-47E9-A322-F94E21248439}" srcOrd="2" destOrd="0" presId="urn:microsoft.com/office/officeart/2005/8/layout/hProcess7"/>
    <dgm:cxn modelId="{F9AE98D7-968A-469C-8623-297638F12BF7}" type="presParOf" srcId="{63BA96D4-7DEC-47E9-A322-F94E21248439}" destId="{D22499B0-6B6E-40C9-BD2E-8A236AF82F63}" srcOrd="0" destOrd="0" presId="urn:microsoft.com/office/officeart/2005/8/layout/hProcess7"/>
    <dgm:cxn modelId="{1AA9980B-3E32-476C-B70C-BD44ACA864DC}" type="presParOf" srcId="{63BA96D4-7DEC-47E9-A322-F94E21248439}" destId="{8D0E48C7-A3D1-4F67-9450-C9F2D66EA07D}" srcOrd="1" destOrd="0" presId="urn:microsoft.com/office/officeart/2005/8/layout/hProcess7"/>
    <dgm:cxn modelId="{294B4299-E9AC-4AC1-A224-4CDF5AF0A180}" type="presParOf" srcId="{63BA96D4-7DEC-47E9-A322-F94E21248439}" destId="{1AD10490-9967-41AD-ADF7-3ECD54ACA1EE}" srcOrd="2" destOrd="0" presId="urn:microsoft.com/office/officeart/2005/8/layout/hProcess7"/>
    <dgm:cxn modelId="{9337C76A-8D66-4635-9504-BBA747E3D194}" type="presParOf" srcId="{63E7D347-5BAB-4492-B3AA-19A1E92115E3}" destId="{8522B4FF-0688-45A7-8C0E-174F91ADC921}" srcOrd="3" destOrd="0" presId="urn:microsoft.com/office/officeart/2005/8/layout/hProcess7"/>
    <dgm:cxn modelId="{050AE323-BF37-4DFD-88ED-1DF7A8AE5683}" type="presParOf" srcId="{63E7D347-5BAB-4492-B3AA-19A1E92115E3}" destId="{15F86E96-CC44-4D97-88C5-25E08B85763C}" srcOrd="4" destOrd="0" presId="urn:microsoft.com/office/officeart/2005/8/layout/hProcess7"/>
    <dgm:cxn modelId="{3884D37B-0C4F-4154-9FC9-B8E2F25D7113}" type="presParOf" srcId="{15F86E96-CC44-4D97-88C5-25E08B85763C}" destId="{99B81639-F81A-4239-8DF4-E0267B7FC3C6}" srcOrd="0" destOrd="0" presId="urn:microsoft.com/office/officeart/2005/8/layout/hProcess7"/>
    <dgm:cxn modelId="{96B68A1F-EA43-4F9F-A92C-913A19C02B61}" type="presParOf" srcId="{15F86E96-CC44-4D97-88C5-25E08B85763C}" destId="{51542C7B-4BB8-432B-8D8B-7F42ED751497}" srcOrd="1" destOrd="0" presId="urn:microsoft.com/office/officeart/2005/8/layout/hProcess7"/>
    <dgm:cxn modelId="{229C6B83-A582-48D0-9D8D-40E080283E60}" type="presParOf" srcId="{15F86E96-CC44-4D97-88C5-25E08B85763C}" destId="{7022915F-5B4F-4DE4-8E7D-5BA4ED02D28E}" srcOrd="2" destOrd="0" presId="urn:microsoft.com/office/officeart/2005/8/layout/hProcess7"/>
    <dgm:cxn modelId="{2515A489-D0B8-4B88-ADA2-54C9EDDF57AB}" type="presParOf" srcId="{63E7D347-5BAB-4492-B3AA-19A1E92115E3}" destId="{ABBD04A5-2ACC-43E7-B2EE-AE8152AE88B2}" srcOrd="5" destOrd="0" presId="urn:microsoft.com/office/officeart/2005/8/layout/hProcess7"/>
    <dgm:cxn modelId="{E6D2D79F-A2DC-47EF-B2EA-765253720923}" type="presParOf" srcId="{63E7D347-5BAB-4492-B3AA-19A1E92115E3}" destId="{6BE74FCD-AD32-4B0F-8123-98B366A5073B}" srcOrd="6" destOrd="0" presId="urn:microsoft.com/office/officeart/2005/8/layout/hProcess7"/>
    <dgm:cxn modelId="{A1CA26A1-B497-42CB-BEC8-A77D095DBF89}" type="presParOf" srcId="{6BE74FCD-AD32-4B0F-8123-98B366A5073B}" destId="{2597D2BA-05C5-4AFB-9B2D-6845082B0E71}" srcOrd="0" destOrd="0" presId="urn:microsoft.com/office/officeart/2005/8/layout/hProcess7"/>
    <dgm:cxn modelId="{4961F568-4457-41F0-8EAF-9983202069B5}" type="presParOf" srcId="{6BE74FCD-AD32-4B0F-8123-98B366A5073B}" destId="{5B5EDF79-17EB-4184-90F3-650DDAD24D31}" srcOrd="1" destOrd="0" presId="urn:microsoft.com/office/officeart/2005/8/layout/hProcess7"/>
    <dgm:cxn modelId="{5BC37BF2-CCCA-4D62-88A0-589951ED5686}" type="presParOf" srcId="{6BE74FCD-AD32-4B0F-8123-98B366A5073B}" destId="{95AE7B61-9066-4688-895B-E0A65A02C4BA}" srcOrd="2" destOrd="0" presId="urn:microsoft.com/office/officeart/2005/8/layout/hProcess7"/>
    <dgm:cxn modelId="{F84C6BEB-C813-425E-9B9D-47786AF5258A}" type="presParOf" srcId="{63E7D347-5BAB-4492-B3AA-19A1E92115E3}" destId="{ACD6536E-E6DE-43F1-88E1-F795A6A5DB93}" srcOrd="7" destOrd="0" presId="urn:microsoft.com/office/officeart/2005/8/layout/hProcess7"/>
    <dgm:cxn modelId="{759F0754-A2A6-4289-B859-5A5435126327}" type="presParOf" srcId="{63E7D347-5BAB-4492-B3AA-19A1E92115E3}" destId="{1A9E8235-8267-4886-9164-8F7DF204B10C}" srcOrd="8" destOrd="0" presId="urn:microsoft.com/office/officeart/2005/8/layout/hProcess7"/>
    <dgm:cxn modelId="{E4E0241F-F250-4F89-8CE5-744A2AB2C49F}" type="presParOf" srcId="{1A9E8235-8267-4886-9164-8F7DF204B10C}" destId="{B22C41F1-F5FF-45F3-AA0F-85833A78A53E}" srcOrd="0" destOrd="0" presId="urn:microsoft.com/office/officeart/2005/8/layout/hProcess7"/>
    <dgm:cxn modelId="{755B63A7-9A4D-45C1-B7E3-2895AE39A57F}" type="presParOf" srcId="{1A9E8235-8267-4886-9164-8F7DF204B10C}" destId="{5BD48C16-9679-475B-9764-509E3B860235}" srcOrd="1" destOrd="0" presId="urn:microsoft.com/office/officeart/2005/8/layout/hProcess7"/>
    <dgm:cxn modelId="{09F4A2DB-8D88-418E-85AE-37FCFE19E921}" type="presParOf" srcId="{1A9E8235-8267-4886-9164-8F7DF204B10C}" destId="{9488E920-9B01-4B2C-9D5C-66388276FC44}" srcOrd="2" destOrd="0" presId="urn:microsoft.com/office/officeart/2005/8/layout/hProcess7"/>
    <dgm:cxn modelId="{45380AF6-F90B-43C1-B1A5-ADC462597022}" type="presParOf" srcId="{63E7D347-5BAB-4492-B3AA-19A1E92115E3}" destId="{D05E0139-50FD-4045-8362-B8DD76EB0CD2}" srcOrd="9" destOrd="0" presId="urn:microsoft.com/office/officeart/2005/8/layout/hProcess7"/>
    <dgm:cxn modelId="{DE59DD1C-77B1-4BBE-8B0F-6D2A6F5DFC8D}" type="presParOf" srcId="{63E7D347-5BAB-4492-B3AA-19A1E92115E3}" destId="{7603E0A2-8CE9-495C-9F30-84BA47131D5B}" srcOrd="10" destOrd="0" presId="urn:microsoft.com/office/officeart/2005/8/layout/hProcess7"/>
    <dgm:cxn modelId="{887D46FE-EA6B-46C5-BE04-845FB872ADAD}" type="presParOf" srcId="{7603E0A2-8CE9-495C-9F30-84BA47131D5B}" destId="{C453BBA5-5376-42B9-8796-10D78E264A33}" srcOrd="0" destOrd="0" presId="urn:microsoft.com/office/officeart/2005/8/layout/hProcess7"/>
    <dgm:cxn modelId="{013EFA5E-BD95-41C7-9F1E-C447ECEFEBA2}" type="presParOf" srcId="{7603E0A2-8CE9-495C-9F30-84BA47131D5B}" destId="{5987A870-CC52-4200-87C5-674F08D2B14B}" srcOrd="1" destOrd="0" presId="urn:microsoft.com/office/officeart/2005/8/layout/hProcess7"/>
    <dgm:cxn modelId="{69448D80-2A3D-4660-BE64-7F82409ACF6D}" type="presParOf" srcId="{7603E0A2-8CE9-495C-9F30-84BA47131D5B}" destId="{7E0E215B-6C6F-4F48-A0EB-D46A69AE3D86}" srcOrd="2" destOrd="0" presId="urn:microsoft.com/office/officeart/2005/8/layout/hProcess7"/>
    <dgm:cxn modelId="{D7BA3CDB-DD5A-423A-BAAA-C119B51CAC5D}" type="presParOf" srcId="{63E7D347-5BAB-4492-B3AA-19A1E92115E3}" destId="{604E2017-AA90-4160-BA48-0F98D9FE56D1}" srcOrd="11" destOrd="0" presId="urn:microsoft.com/office/officeart/2005/8/layout/hProcess7"/>
    <dgm:cxn modelId="{80E44FE4-B448-4292-ACDE-4C3C7636E54F}" type="presParOf" srcId="{63E7D347-5BAB-4492-B3AA-19A1E92115E3}" destId="{DB9FE7BB-854E-443F-BDB5-37B2ECC33720}" srcOrd="12" destOrd="0" presId="urn:microsoft.com/office/officeart/2005/8/layout/hProcess7"/>
    <dgm:cxn modelId="{4E39E19C-D5AD-40BF-AFD9-CE3C81A69EFF}" type="presParOf" srcId="{DB9FE7BB-854E-443F-BDB5-37B2ECC33720}" destId="{CC0B4BD4-0890-49E4-9604-5FD957557C93}" srcOrd="0" destOrd="0" presId="urn:microsoft.com/office/officeart/2005/8/layout/hProcess7"/>
    <dgm:cxn modelId="{A710FB0B-5E6F-42E7-B1DD-2A1B356D6B71}" type="presParOf" srcId="{DB9FE7BB-854E-443F-BDB5-37B2ECC33720}" destId="{6DF95DBC-A599-4DBA-A3C3-B25DD149C152}" srcOrd="1" destOrd="0" presId="urn:microsoft.com/office/officeart/2005/8/layout/hProcess7"/>
    <dgm:cxn modelId="{6987A6AE-E31A-44B3-9339-ED6CA1B81277}" type="presParOf" srcId="{63E7D347-5BAB-4492-B3AA-19A1E92115E3}" destId="{A2BD79FB-5192-4A5F-89C9-D81F5D0B11E2}" srcOrd="13" destOrd="0" presId="urn:microsoft.com/office/officeart/2005/8/layout/hProcess7"/>
    <dgm:cxn modelId="{8F22DC43-D5ED-43A1-91BF-E448D2E52AE2}" type="presParOf" srcId="{63E7D347-5BAB-4492-B3AA-19A1E92115E3}" destId="{2A7EFC15-F5CC-4685-A215-CAB3218847D7}" srcOrd="14" destOrd="0" presId="urn:microsoft.com/office/officeart/2005/8/layout/hProcess7"/>
    <dgm:cxn modelId="{928AE159-5C26-40A7-BE5E-422796D9B2B6}" type="presParOf" srcId="{2A7EFC15-F5CC-4685-A215-CAB3218847D7}" destId="{C2E79C6E-E135-4765-95B9-BF6E6627949F}" srcOrd="0" destOrd="0" presId="urn:microsoft.com/office/officeart/2005/8/layout/hProcess7"/>
    <dgm:cxn modelId="{5BEDFE06-5785-4388-A85C-4823B4080EEC}" type="presParOf" srcId="{2A7EFC15-F5CC-4685-A215-CAB3218847D7}" destId="{39D7007C-1834-469A-B4F7-CFE04D1F4A98}" srcOrd="1" destOrd="0" presId="urn:microsoft.com/office/officeart/2005/8/layout/hProcess7"/>
    <dgm:cxn modelId="{B4293AC9-F0BD-4E68-B006-C3DACCD05149}" type="presParOf" srcId="{2A7EFC15-F5CC-4685-A215-CAB3218847D7}" destId="{5AC8BEC5-3F7B-4B15-B696-366BAD29E343}" srcOrd="2" destOrd="0" presId="urn:microsoft.com/office/officeart/2005/8/layout/hProcess7"/>
    <dgm:cxn modelId="{8724A083-0A58-4C9F-B00F-6D5C5E95D866}" type="presParOf" srcId="{63E7D347-5BAB-4492-B3AA-19A1E92115E3}" destId="{77E884A5-5D96-4D68-B83C-81457CECC821}" srcOrd="15" destOrd="0" presId="urn:microsoft.com/office/officeart/2005/8/layout/hProcess7"/>
    <dgm:cxn modelId="{D8E3DCF6-D5F4-4D11-9DB2-536423D6591F}" type="presParOf" srcId="{63E7D347-5BAB-4492-B3AA-19A1E92115E3}" destId="{0E9A54AA-B7AE-4ADE-90B5-7D9BCDB65DAA}" srcOrd="16" destOrd="0" presId="urn:microsoft.com/office/officeart/2005/8/layout/hProcess7"/>
    <dgm:cxn modelId="{2EC94445-F152-40BE-BE71-B45E009E7038}" type="presParOf" srcId="{0E9A54AA-B7AE-4ADE-90B5-7D9BCDB65DAA}" destId="{3E59D44E-8906-4772-82D9-1F13D4752253}" srcOrd="0" destOrd="0" presId="urn:microsoft.com/office/officeart/2005/8/layout/hProcess7"/>
    <dgm:cxn modelId="{3214CE25-E038-469F-85BA-AECB22D6C834}" type="presParOf" srcId="{0E9A54AA-B7AE-4ADE-90B5-7D9BCDB65DAA}" destId="{D68D48D5-880C-43A1-9B47-3EA87AE3768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49292-0A77-40C4-9930-2141B7F0E5BF}">
      <dsp:nvSpPr>
        <dsp:cNvPr id="0" name=""/>
        <dsp:cNvSpPr/>
      </dsp:nvSpPr>
      <dsp:spPr>
        <a:xfrm>
          <a:off x="1377414" y="1100297"/>
          <a:ext cx="1978857" cy="19789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b="1" kern="1200" dirty="0"/>
        </a:p>
      </dsp:txBody>
      <dsp:txXfrm>
        <a:off x="1667211" y="1390108"/>
        <a:ext cx="1399263" cy="1399332"/>
      </dsp:txXfrm>
    </dsp:sp>
    <dsp:sp modelId="{8A848FA6-A54D-4027-964C-BD1AF903F045}">
      <dsp:nvSpPr>
        <dsp:cNvPr id="0" name=""/>
        <dsp:cNvSpPr/>
      </dsp:nvSpPr>
      <dsp:spPr>
        <a:xfrm>
          <a:off x="356946" y="0"/>
          <a:ext cx="3989049" cy="415834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ED63-8977-45B2-BA61-F86B9E7A2E5E}">
      <dsp:nvSpPr>
        <dsp:cNvPr id="0" name=""/>
        <dsp:cNvSpPr/>
      </dsp:nvSpPr>
      <dsp:spPr>
        <a:xfrm>
          <a:off x="3294192" y="350548"/>
          <a:ext cx="1060080" cy="106037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8B70-29AD-48C6-8731-5633DC4DAF8E}">
      <dsp:nvSpPr>
        <dsp:cNvPr id="0" name=""/>
        <dsp:cNvSpPr/>
      </dsp:nvSpPr>
      <dsp:spPr>
        <a:xfrm>
          <a:off x="4434681" y="367597"/>
          <a:ext cx="1418959" cy="102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100" b="1" kern="1200" dirty="0">
              <a:solidFill>
                <a:srgbClr val="FF0000"/>
              </a:solidFill>
            </a:rPr>
            <a:t>Intensity</a:t>
          </a:r>
          <a:endParaRPr lang="en-ID" sz="2100" b="1" kern="1200" dirty="0">
            <a:solidFill>
              <a:srgbClr val="FF0000"/>
            </a:solidFill>
          </a:endParaRPr>
        </a:p>
      </dsp:txBody>
      <dsp:txXfrm>
        <a:off x="4434681" y="367597"/>
        <a:ext cx="1418959" cy="1026278"/>
      </dsp:txXfrm>
    </dsp:sp>
    <dsp:sp modelId="{9C85C5F4-99C0-4079-A724-36E8512BCCEF}">
      <dsp:nvSpPr>
        <dsp:cNvPr id="0" name=""/>
        <dsp:cNvSpPr/>
      </dsp:nvSpPr>
      <dsp:spPr>
        <a:xfrm>
          <a:off x="3703917" y="1556883"/>
          <a:ext cx="1060080" cy="1060377"/>
        </a:xfrm>
        <a:prstGeom prst="ellipse">
          <a:avLst/>
        </a:prstGeom>
        <a:solidFill>
          <a:schemeClr val="accent4">
            <a:tint val="50000"/>
            <a:hueOff val="10137579"/>
            <a:satOff val="-447"/>
            <a:lumOff val="1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7BBF9-99BF-4C9A-A119-C52A4F25A7E9}">
      <dsp:nvSpPr>
        <dsp:cNvPr id="0" name=""/>
        <dsp:cNvSpPr/>
      </dsp:nvSpPr>
      <dsp:spPr>
        <a:xfrm>
          <a:off x="4850317" y="1571853"/>
          <a:ext cx="1418959" cy="102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100" b="1" kern="1200" dirty="0">
              <a:solidFill>
                <a:srgbClr val="FF0000"/>
              </a:solidFill>
            </a:rPr>
            <a:t>Direction</a:t>
          </a:r>
          <a:endParaRPr lang="en-ID" sz="2100" b="1" kern="1200" dirty="0">
            <a:solidFill>
              <a:srgbClr val="FF0000"/>
            </a:solidFill>
          </a:endParaRPr>
        </a:p>
      </dsp:txBody>
      <dsp:txXfrm>
        <a:off x="4850317" y="1571853"/>
        <a:ext cx="1418959" cy="1026278"/>
      </dsp:txXfrm>
    </dsp:sp>
    <dsp:sp modelId="{45D0DFB0-328F-4866-A6ED-87D710CEA6AB}">
      <dsp:nvSpPr>
        <dsp:cNvPr id="0" name=""/>
        <dsp:cNvSpPr/>
      </dsp:nvSpPr>
      <dsp:spPr>
        <a:xfrm>
          <a:off x="3294192" y="2780267"/>
          <a:ext cx="1060080" cy="1060377"/>
        </a:xfrm>
        <a:prstGeom prst="ellipse">
          <a:avLst/>
        </a:prstGeom>
        <a:solidFill>
          <a:schemeClr val="accent4">
            <a:tint val="50000"/>
            <a:hueOff val="20275159"/>
            <a:satOff val="-894"/>
            <a:lumOff val="3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B495D-6034-4096-83F1-7D4CF558F2C6}">
      <dsp:nvSpPr>
        <dsp:cNvPr id="0" name=""/>
        <dsp:cNvSpPr/>
      </dsp:nvSpPr>
      <dsp:spPr>
        <a:xfrm>
          <a:off x="4434681" y="2801890"/>
          <a:ext cx="1418959" cy="102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100" b="1" kern="1200" dirty="0">
              <a:solidFill>
                <a:srgbClr val="FF0000"/>
              </a:solidFill>
            </a:rPr>
            <a:t>Persistence</a:t>
          </a:r>
          <a:endParaRPr lang="en-ID" sz="2100" b="1" kern="1200" dirty="0">
            <a:solidFill>
              <a:srgbClr val="FF0000"/>
            </a:solidFill>
          </a:endParaRPr>
        </a:p>
      </dsp:txBody>
      <dsp:txXfrm>
        <a:off x="4434681" y="2801890"/>
        <a:ext cx="1418959" cy="1026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D5B24-6B3B-4D34-886B-AEA18779D4AC}">
      <dsp:nvSpPr>
        <dsp:cNvPr id="0" name=""/>
        <dsp:cNvSpPr/>
      </dsp:nvSpPr>
      <dsp:spPr>
        <a:xfrm>
          <a:off x="0" y="359005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AC57-9F5D-4737-804C-70010A2F0419}">
      <dsp:nvSpPr>
        <dsp:cNvPr id="0" name=""/>
        <dsp:cNvSpPr/>
      </dsp:nvSpPr>
      <dsp:spPr>
        <a:xfrm>
          <a:off x="401138" y="122845"/>
          <a:ext cx="5615939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moral dan </a:t>
          </a:r>
          <a:r>
            <a:rPr lang="en-US" sz="1800" b="1" kern="1200" dirty="0" err="1">
              <a:latin typeface="+mj-lt"/>
            </a:rPr>
            <a:t>kepuasan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kerja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145902"/>
        <a:ext cx="5569825" cy="426206"/>
      </dsp:txXfrm>
    </dsp:sp>
    <dsp:sp modelId="{CF6BCD1A-2610-4902-A32A-AEC4390A37D7}">
      <dsp:nvSpPr>
        <dsp:cNvPr id="0" name=""/>
        <dsp:cNvSpPr/>
      </dsp:nvSpPr>
      <dsp:spPr>
        <a:xfrm>
          <a:off x="0" y="1084765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530803"/>
              <a:satOff val="523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8824A-B363-4293-9DF6-653B047EBD5A}">
      <dsp:nvSpPr>
        <dsp:cNvPr id="0" name=""/>
        <dsp:cNvSpPr/>
      </dsp:nvSpPr>
      <dsp:spPr>
        <a:xfrm>
          <a:off x="401138" y="848606"/>
          <a:ext cx="5615939" cy="472320"/>
        </a:xfrm>
        <a:prstGeom prst="roundRect">
          <a:avLst/>
        </a:prstGeom>
        <a:solidFill>
          <a:schemeClr val="accent5">
            <a:hueOff val="-530803"/>
            <a:satOff val="523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produktvitas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kerja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871663"/>
        <a:ext cx="5569825" cy="426206"/>
      </dsp:txXfrm>
    </dsp:sp>
    <dsp:sp modelId="{CD214C42-86B2-4F82-94F8-B21D2A5F1F44}">
      <dsp:nvSpPr>
        <dsp:cNvPr id="0" name=""/>
        <dsp:cNvSpPr/>
      </dsp:nvSpPr>
      <dsp:spPr>
        <a:xfrm>
          <a:off x="0" y="1810525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061606"/>
              <a:satOff val="104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9993E-DA54-4C59-AE85-386F7E4000CB}">
      <dsp:nvSpPr>
        <dsp:cNvPr id="0" name=""/>
        <dsp:cNvSpPr/>
      </dsp:nvSpPr>
      <dsp:spPr>
        <a:xfrm>
          <a:off x="401138" y="1574365"/>
          <a:ext cx="5615939" cy="472320"/>
        </a:xfrm>
        <a:prstGeom prst="roundRect">
          <a:avLst/>
        </a:prstGeom>
        <a:solidFill>
          <a:schemeClr val="accent5">
            <a:hueOff val="-1061606"/>
            <a:satOff val="1045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kedisiplinan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1597422"/>
        <a:ext cx="5569825" cy="426206"/>
      </dsp:txXfrm>
    </dsp:sp>
    <dsp:sp modelId="{FFD771CD-C437-4A5B-A558-B622E1C8644C}">
      <dsp:nvSpPr>
        <dsp:cNvPr id="0" name=""/>
        <dsp:cNvSpPr/>
      </dsp:nvSpPr>
      <dsp:spPr>
        <a:xfrm>
          <a:off x="0" y="2536285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592409"/>
              <a:satOff val="1568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D59A6-404B-4A3B-9F1E-70FE36AEF388}">
      <dsp:nvSpPr>
        <dsp:cNvPr id="0" name=""/>
        <dsp:cNvSpPr/>
      </dsp:nvSpPr>
      <dsp:spPr>
        <a:xfrm>
          <a:off x="401138" y="2300125"/>
          <a:ext cx="5615939" cy="472320"/>
        </a:xfrm>
        <a:prstGeom prst="roundRect">
          <a:avLst/>
        </a:prstGeom>
        <a:solidFill>
          <a:schemeClr val="accent5">
            <a:hueOff val="-1592409"/>
            <a:satOff val="1568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Menciptakan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suasana</a:t>
          </a:r>
          <a:r>
            <a:rPr lang="en-US" sz="1800" b="1" kern="1200" dirty="0">
              <a:latin typeface="+mj-lt"/>
            </a:rPr>
            <a:t> dan </a:t>
          </a:r>
          <a:r>
            <a:rPr lang="en-US" sz="1800" b="1" kern="1200" dirty="0" err="1">
              <a:latin typeface="+mj-lt"/>
            </a:rPr>
            <a:t>hubungan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kerja</a:t>
          </a:r>
          <a:r>
            <a:rPr lang="en-US" sz="1800" b="1" kern="1200" dirty="0">
              <a:latin typeface="+mj-lt"/>
            </a:rPr>
            <a:t> yang </a:t>
          </a:r>
          <a:r>
            <a:rPr lang="en-US" sz="1800" b="1" kern="1200" dirty="0" err="1">
              <a:latin typeface="+mj-lt"/>
            </a:rPr>
            <a:t>baik</a:t>
          </a:r>
          <a:endParaRPr lang="en-ID" sz="1800" b="1" kern="1200" dirty="0"/>
        </a:p>
      </dsp:txBody>
      <dsp:txXfrm>
        <a:off x="424195" y="2323182"/>
        <a:ext cx="5569825" cy="426206"/>
      </dsp:txXfrm>
    </dsp:sp>
    <dsp:sp modelId="{9E867A5E-73CF-47F6-A648-525E479BF264}">
      <dsp:nvSpPr>
        <dsp:cNvPr id="0" name=""/>
        <dsp:cNvSpPr/>
      </dsp:nvSpPr>
      <dsp:spPr>
        <a:xfrm>
          <a:off x="0" y="3262046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2123213"/>
              <a:satOff val="209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47DA9-1046-4307-A06B-AA0B95FA30DD}">
      <dsp:nvSpPr>
        <dsp:cNvPr id="0" name=""/>
        <dsp:cNvSpPr/>
      </dsp:nvSpPr>
      <dsp:spPr>
        <a:xfrm>
          <a:off x="401138" y="3025886"/>
          <a:ext cx="5615939" cy="472320"/>
        </a:xfrm>
        <a:prstGeom prst="roundRect">
          <a:avLst/>
        </a:prstGeom>
        <a:solidFill>
          <a:schemeClr val="accent5">
            <a:hueOff val="-2123213"/>
            <a:satOff val="2090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rasa </a:t>
          </a:r>
          <a:r>
            <a:rPr lang="en-US" sz="1800" b="1" kern="1200" dirty="0" err="1">
              <a:latin typeface="+mj-lt"/>
            </a:rPr>
            <a:t>tanggung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jawab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3048943"/>
        <a:ext cx="5569825" cy="426206"/>
      </dsp:txXfrm>
    </dsp:sp>
    <dsp:sp modelId="{50D927DE-8470-4275-B432-F35392024EEE}">
      <dsp:nvSpPr>
        <dsp:cNvPr id="0" name=""/>
        <dsp:cNvSpPr/>
      </dsp:nvSpPr>
      <dsp:spPr>
        <a:xfrm>
          <a:off x="0" y="3987806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2654016"/>
              <a:satOff val="2613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E0D2-B44A-442E-A7CA-97C738258D70}">
      <dsp:nvSpPr>
        <dsp:cNvPr id="0" name=""/>
        <dsp:cNvSpPr/>
      </dsp:nvSpPr>
      <dsp:spPr>
        <a:xfrm>
          <a:off x="401138" y="3751646"/>
          <a:ext cx="5615939" cy="472320"/>
        </a:xfrm>
        <a:prstGeom prst="roundRect">
          <a:avLst/>
        </a:prstGeom>
        <a:solidFill>
          <a:schemeClr val="accent5">
            <a:hueOff val="-2654016"/>
            <a:satOff val="2613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kreativitas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3774703"/>
        <a:ext cx="5569825" cy="426206"/>
      </dsp:txXfrm>
    </dsp:sp>
    <dsp:sp modelId="{07DDB88D-3925-47EF-8DC7-07F9D72635CC}">
      <dsp:nvSpPr>
        <dsp:cNvPr id="0" name=""/>
        <dsp:cNvSpPr/>
      </dsp:nvSpPr>
      <dsp:spPr>
        <a:xfrm>
          <a:off x="0" y="4713566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3184819"/>
              <a:satOff val="3135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DB560-5674-4885-B615-E14C64097B9C}">
      <dsp:nvSpPr>
        <dsp:cNvPr id="0" name=""/>
        <dsp:cNvSpPr/>
      </dsp:nvSpPr>
      <dsp:spPr>
        <a:xfrm>
          <a:off x="401138" y="4477406"/>
          <a:ext cx="5615939" cy="472320"/>
        </a:xfrm>
        <a:prstGeom prst="roundRect">
          <a:avLst/>
        </a:prstGeom>
        <a:solidFill>
          <a:schemeClr val="accent5">
            <a:hueOff val="-3184819"/>
            <a:satOff val="3135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loyalitas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4500463"/>
        <a:ext cx="5569825" cy="426206"/>
      </dsp:txXfrm>
    </dsp:sp>
    <dsp:sp modelId="{12A623EB-E74E-4018-91B2-CF11BE4F9DBA}">
      <dsp:nvSpPr>
        <dsp:cNvPr id="0" name=""/>
        <dsp:cNvSpPr/>
      </dsp:nvSpPr>
      <dsp:spPr>
        <a:xfrm>
          <a:off x="0" y="5439325"/>
          <a:ext cx="802277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0056B-FD6D-41E9-8178-887F357FAEE5}">
      <dsp:nvSpPr>
        <dsp:cNvPr id="0" name=""/>
        <dsp:cNvSpPr/>
      </dsp:nvSpPr>
      <dsp:spPr>
        <a:xfrm>
          <a:off x="401138" y="5203165"/>
          <a:ext cx="5615939" cy="472320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69" tIns="0" rIns="212269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+mj-lt"/>
            </a:rPr>
            <a:t>Meningkatkan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 err="1">
              <a:latin typeface="+mj-lt"/>
            </a:rPr>
            <a:t>partisipasi</a:t>
          </a:r>
          <a:r>
            <a:rPr lang="en-US" sz="1800" b="1" kern="1200" dirty="0">
              <a:latin typeface="+mj-lt"/>
            </a:rPr>
            <a:t> </a:t>
          </a:r>
          <a:endParaRPr lang="en-ID" sz="1800" b="1" kern="1200" dirty="0"/>
        </a:p>
      </dsp:txBody>
      <dsp:txXfrm>
        <a:off x="424195" y="5226222"/>
        <a:ext cx="5569825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FAE2-57EA-4F2A-A1B3-731921D727DE}">
      <dsp:nvSpPr>
        <dsp:cNvPr id="0" name=""/>
        <dsp:cNvSpPr/>
      </dsp:nvSpPr>
      <dsp:spPr>
        <a:xfrm>
          <a:off x="2470935" y="2338375"/>
          <a:ext cx="2648978" cy="264897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Need for Affiliation</a:t>
          </a:r>
          <a:endParaRPr lang="en-ID" sz="2000" b="1" kern="1200" dirty="0"/>
        </a:p>
      </dsp:txBody>
      <dsp:txXfrm>
        <a:off x="3003497" y="2958885"/>
        <a:ext cx="1583854" cy="1361630"/>
      </dsp:txXfrm>
    </dsp:sp>
    <dsp:sp modelId="{CFE3B686-8E21-483B-9914-2D9FF42D284F}">
      <dsp:nvSpPr>
        <dsp:cNvPr id="0" name=""/>
        <dsp:cNvSpPr/>
      </dsp:nvSpPr>
      <dsp:spPr>
        <a:xfrm>
          <a:off x="689430" y="1745428"/>
          <a:ext cx="2299447" cy="218672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Need for Power</a:t>
          </a:r>
          <a:endParaRPr lang="en-ID" sz="1800" b="1" kern="1200" dirty="0"/>
        </a:p>
      </dsp:txBody>
      <dsp:txXfrm>
        <a:off x="1256330" y="2299270"/>
        <a:ext cx="1165647" cy="1079042"/>
      </dsp:txXfrm>
    </dsp:sp>
    <dsp:sp modelId="{B7CD813A-EDCD-48EF-BC1A-98CA55BDEE92}">
      <dsp:nvSpPr>
        <dsp:cNvPr id="0" name=""/>
        <dsp:cNvSpPr/>
      </dsp:nvSpPr>
      <dsp:spPr>
        <a:xfrm rot="20700000">
          <a:off x="1805954" y="149610"/>
          <a:ext cx="2381516" cy="2463514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Need for </a:t>
          </a:r>
          <a:r>
            <a:rPr lang="en-US" sz="1600" b="1" kern="1200" dirty="0" err="1"/>
            <a:t>Acchievement</a:t>
          </a:r>
          <a:endParaRPr lang="en-ID" sz="1600" b="1" kern="1200" dirty="0"/>
        </a:p>
      </dsp:txBody>
      <dsp:txXfrm rot="-20700000">
        <a:off x="2323427" y="694795"/>
        <a:ext cx="1346570" cy="1373145"/>
      </dsp:txXfrm>
    </dsp:sp>
    <dsp:sp modelId="{A42D119E-0264-4CAD-9105-1B19EA2161FA}">
      <dsp:nvSpPr>
        <dsp:cNvPr id="0" name=""/>
        <dsp:cNvSpPr/>
      </dsp:nvSpPr>
      <dsp:spPr>
        <a:xfrm>
          <a:off x="2242080" y="1934721"/>
          <a:ext cx="3390692" cy="3390692"/>
        </a:xfrm>
        <a:prstGeom prst="circularArrow">
          <a:avLst>
            <a:gd name="adj1" fmla="val 4688"/>
            <a:gd name="adj2" fmla="val 299029"/>
            <a:gd name="adj3" fmla="val 2529253"/>
            <a:gd name="adj4" fmla="val 15833366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320C7-015A-409D-BE8A-15DAA250FD93}">
      <dsp:nvSpPr>
        <dsp:cNvPr id="0" name=""/>
        <dsp:cNvSpPr/>
      </dsp:nvSpPr>
      <dsp:spPr>
        <a:xfrm>
          <a:off x="556474" y="1283315"/>
          <a:ext cx="2463549" cy="2463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9E3A1-58E0-40BC-B887-5FE3C092477D}">
      <dsp:nvSpPr>
        <dsp:cNvPr id="0" name=""/>
        <dsp:cNvSpPr/>
      </dsp:nvSpPr>
      <dsp:spPr>
        <a:xfrm>
          <a:off x="1540089" y="-32981"/>
          <a:ext cx="2656202" cy="26562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0D584-C0A3-4B67-9FF7-9A9BD5983071}">
      <dsp:nvSpPr>
        <dsp:cNvPr id="0" name=""/>
        <dsp:cNvSpPr/>
      </dsp:nvSpPr>
      <dsp:spPr>
        <a:xfrm>
          <a:off x="1015999" y="1070223"/>
          <a:ext cx="6096000" cy="3278220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06B51-3453-4DEF-9B47-F6C634092231}">
      <dsp:nvSpPr>
        <dsp:cNvPr id="0" name=""/>
        <dsp:cNvSpPr/>
      </dsp:nvSpPr>
      <dsp:spPr>
        <a:xfrm>
          <a:off x="4063999" y="1417913"/>
          <a:ext cx="812" cy="258284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8C692-9CAF-4CF3-9224-4DF7EA8AC820}">
      <dsp:nvSpPr>
        <dsp:cNvPr id="0" name=""/>
        <dsp:cNvSpPr/>
      </dsp:nvSpPr>
      <dsp:spPr>
        <a:xfrm>
          <a:off x="1219199" y="1318573"/>
          <a:ext cx="2641600" cy="27815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accent5">
                  <a:lumMod val="75000"/>
                </a:schemeClr>
              </a:solidFill>
            </a:rPr>
            <a:t>Motivasi</a:t>
          </a: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2400" b="1" kern="1200" dirty="0" err="1">
              <a:solidFill>
                <a:schemeClr val="accent5">
                  <a:lumMod val="75000"/>
                </a:schemeClr>
              </a:solidFill>
            </a:rPr>
            <a:t>Positif</a:t>
          </a:r>
          <a:endParaRPr lang="en-US" sz="2400" b="1" kern="1200" dirty="0">
            <a:solidFill>
              <a:schemeClr val="accent5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Pimpinan</a:t>
          </a:r>
          <a:r>
            <a:rPr lang="en-US" sz="2000" kern="1200" dirty="0"/>
            <a:t> </a:t>
          </a:r>
          <a:r>
            <a:rPr lang="en-US" sz="2000" kern="1200" dirty="0" err="1"/>
            <a:t>memotivasi</a:t>
          </a:r>
          <a:r>
            <a:rPr lang="en-US" sz="2000" kern="1200" dirty="0"/>
            <a:t> </a:t>
          </a:r>
          <a:r>
            <a:rPr lang="en-US" sz="2000" kern="1200" dirty="0" err="1"/>
            <a:t>pekerja</a:t>
          </a:r>
          <a:r>
            <a:rPr lang="en-US" sz="2000" kern="1200" dirty="0"/>
            <a:t> dengan </a:t>
          </a:r>
          <a:r>
            <a:rPr lang="en-US" sz="2000" kern="1200" dirty="0" err="1"/>
            <a:t>cara</a:t>
          </a:r>
          <a:r>
            <a:rPr lang="en-US" sz="2000" kern="1200" dirty="0"/>
            <a:t> </a:t>
          </a:r>
          <a:r>
            <a:rPr lang="en-US" sz="2000" kern="1200" dirty="0" err="1"/>
            <a:t>memberikan</a:t>
          </a:r>
          <a:r>
            <a:rPr lang="en-US" sz="2000" kern="1200" dirty="0"/>
            <a:t> </a:t>
          </a:r>
          <a:r>
            <a:rPr lang="en-US" sz="2000" kern="1200" dirty="0" err="1"/>
            <a:t>hadiah</a:t>
          </a:r>
          <a:r>
            <a:rPr lang="en-US" sz="2000" kern="1200" dirty="0"/>
            <a:t> </a:t>
          </a:r>
          <a:r>
            <a:rPr lang="en-US" sz="2000" kern="1200" dirty="0" err="1"/>
            <a:t>bagi</a:t>
          </a:r>
          <a:r>
            <a:rPr lang="en-US" sz="2000" kern="1200" dirty="0"/>
            <a:t> </a:t>
          </a:r>
          <a:r>
            <a:rPr lang="en-US" sz="2000" kern="1200" dirty="0" err="1"/>
            <a:t>karyawan</a:t>
          </a:r>
          <a:r>
            <a:rPr lang="en-US" sz="2000" kern="1200" dirty="0"/>
            <a:t> yang </a:t>
          </a:r>
          <a:r>
            <a:rPr lang="en-US" sz="2000" kern="1200" dirty="0" err="1"/>
            <a:t>berprestasi</a:t>
          </a:r>
          <a:endParaRPr lang="en-ID" sz="1050" kern="1200" dirty="0"/>
        </a:p>
      </dsp:txBody>
      <dsp:txXfrm>
        <a:off x="1219199" y="1318573"/>
        <a:ext cx="2641600" cy="2781520"/>
      </dsp:txXfrm>
    </dsp:sp>
    <dsp:sp modelId="{FA7860C0-8941-4E47-ACCB-F0FE9328AF2D}">
      <dsp:nvSpPr>
        <dsp:cNvPr id="0" name=""/>
        <dsp:cNvSpPr/>
      </dsp:nvSpPr>
      <dsp:spPr>
        <a:xfrm>
          <a:off x="4267199" y="1318573"/>
          <a:ext cx="2641600" cy="27815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 err="1">
              <a:solidFill>
                <a:schemeClr val="accent5">
                  <a:lumMod val="75000"/>
                </a:schemeClr>
              </a:solidFill>
            </a:rPr>
            <a:t>Motivasi</a:t>
          </a: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2400" b="1" kern="1200" dirty="0" err="1">
              <a:solidFill>
                <a:schemeClr val="accent5">
                  <a:lumMod val="75000"/>
                </a:schemeClr>
              </a:solidFill>
            </a:rPr>
            <a:t>negatif</a:t>
          </a:r>
          <a:endParaRPr lang="en-US" sz="2400" b="1" kern="1200" dirty="0">
            <a:solidFill>
              <a:schemeClr val="accent5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 err="1"/>
            <a:t>Pimpinan</a:t>
          </a:r>
          <a:r>
            <a:rPr lang="en-US" sz="2000" kern="1200" dirty="0"/>
            <a:t> </a:t>
          </a:r>
          <a:r>
            <a:rPr lang="en-US" sz="2000" kern="1200" dirty="0" err="1"/>
            <a:t>memotivasi</a:t>
          </a:r>
          <a:r>
            <a:rPr lang="en-US" sz="2000" kern="1200" dirty="0"/>
            <a:t> </a:t>
          </a:r>
          <a:r>
            <a:rPr lang="en-US" sz="2000" kern="1200" dirty="0" err="1"/>
            <a:t>pekerja</a:t>
          </a:r>
          <a:r>
            <a:rPr lang="en-US" sz="2000" kern="1200" dirty="0"/>
            <a:t> dengan </a:t>
          </a:r>
          <a:r>
            <a:rPr lang="en-US" sz="2000" kern="1200" dirty="0" err="1"/>
            <a:t>cara</a:t>
          </a:r>
          <a:r>
            <a:rPr lang="en-US" sz="2000" kern="1200" dirty="0"/>
            <a:t> </a:t>
          </a:r>
          <a:r>
            <a:rPr lang="en-US" sz="2000" kern="1200" dirty="0" err="1"/>
            <a:t>memberikan</a:t>
          </a:r>
          <a:r>
            <a:rPr lang="en-US" sz="2000" kern="1200" dirty="0"/>
            <a:t> </a:t>
          </a:r>
          <a:r>
            <a:rPr lang="en-US" sz="2000" kern="1200" dirty="0" err="1"/>
            <a:t>hukuman</a:t>
          </a:r>
          <a:r>
            <a:rPr lang="en-US" sz="2000" kern="1200" dirty="0"/>
            <a:t> </a:t>
          </a:r>
          <a:r>
            <a:rPr lang="en-US" sz="2000" kern="1200" dirty="0" err="1"/>
            <a:t>bagi</a:t>
          </a:r>
          <a:r>
            <a:rPr lang="en-US" sz="2000" kern="1200" dirty="0"/>
            <a:t> </a:t>
          </a:r>
          <a:r>
            <a:rPr lang="en-US" sz="2000" kern="1200" dirty="0" err="1"/>
            <a:t>karyawan</a:t>
          </a:r>
          <a:r>
            <a:rPr lang="en-US" sz="2000" kern="1200" dirty="0"/>
            <a:t> yang </a:t>
          </a:r>
          <a:r>
            <a:rPr lang="en-US" sz="2000" kern="1200" dirty="0" err="1"/>
            <a:t>bekerja</a:t>
          </a:r>
          <a:r>
            <a:rPr lang="en-US" sz="2000" kern="1200" dirty="0"/>
            <a:t>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sesuai</a:t>
          </a:r>
          <a:r>
            <a:rPr lang="en-US" sz="2000" kern="1200" dirty="0"/>
            <a:t> dengan </a:t>
          </a:r>
          <a:r>
            <a:rPr lang="en-US" sz="2000" kern="1200" dirty="0" err="1"/>
            <a:t>standar</a:t>
          </a:r>
          <a:endParaRPr lang="en-ID" sz="2000" kern="1200" dirty="0"/>
        </a:p>
      </dsp:txBody>
      <dsp:txXfrm>
        <a:off x="4267199" y="1318573"/>
        <a:ext cx="2641600" cy="2781520"/>
      </dsp:txXfrm>
    </dsp:sp>
    <dsp:sp modelId="{4B207B51-DD30-4C1F-B3C8-E53899992CB0}">
      <dsp:nvSpPr>
        <dsp:cNvPr id="0" name=""/>
        <dsp:cNvSpPr/>
      </dsp:nvSpPr>
      <dsp:spPr>
        <a:xfrm rot="16200000">
          <a:off x="-1280120" y="1505953"/>
          <a:ext cx="3576240" cy="1016000"/>
        </a:xfrm>
        <a:prstGeom prst="rightArrow">
          <a:avLst>
            <a:gd name="adj1" fmla="val 49830"/>
            <a:gd name="adj2" fmla="val 6066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Motivasi</a:t>
          </a:r>
          <a:r>
            <a:rPr lang="en-US" sz="2300" kern="1200" dirty="0"/>
            <a:t> </a:t>
          </a:r>
          <a:r>
            <a:rPr lang="en-US" sz="2300" kern="1200" dirty="0" err="1"/>
            <a:t>jangka</a:t>
          </a:r>
          <a:r>
            <a:rPr lang="en-US" sz="2300" kern="1200" dirty="0"/>
            <a:t> </a:t>
          </a:r>
          <a:r>
            <a:rPr lang="en-US" sz="2300" kern="1200" dirty="0" err="1"/>
            <a:t>panjang</a:t>
          </a:r>
          <a:endParaRPr lang="en-ID" sz="2300" kern="1200" dirty="0"/>
        </a:p>
      </dsp:txBody>
      <dsp:txXfrm>
        <a:off x="-1126567" y="1914370"/>
        <a:ext cx="3269135" cy="506272"/>
      </dsp:txXfrm>
    </dsp:sp>
    <dsp:sp modelId="{A9971174-8FF2-4DEB-B462-4A4B85F53F21}">
      <dsp:nvSpPr>
        <dsp:cNvPr id="0" name=""/>
        <dsp:cNvSpPr/>
      </dsp:nvSpPr>
      <dsp:spPr>
        <a:xfrm rot="5400000">
          <a:off x="5831879" y="2896713"/>
          <a:ext cx="3576240" cy="1016000"/>
        </a:xfrm>
        <a:prstGeom prst="rightArrow">
          <a:avLst>
            <a:gd name="adj1" fmla="val 49830"/>
            <a:gd name="adj2" fmla="val 6066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Motivasi</a:t>
          </a:r>
          <a:r>
            <a:rPr lang="en-US" sz="2300" kern="1200" dirty="0"/>
            <a:t> </a:t>
          </a:r>
          <a:r>
            <a:rPr lang="en-US" sz="2300" kern="1200" dirty="0" err="1"/>
            <a:t>jangka</a:t>
          </a:r>
          <a:r>
            <a:rPr lang="en-US" sz="2300" kern="1200" dirty="0"/>
            <a:t> </a:t>
          </a:r>
          <a:r>
            <a:rPr lang="en-US" sz="2300" kern="1200" dirty="0" err="1"/>
            <a:t>pendek</a:t>
          </a:r>
          <a:endParaRPr lang="en-ID" sz="2300" kern="1200" dirty="0"/>
        </a:p>
      </dsp:txBody>
      <dsp:txXfrm>
        <a:off x="5985432" y="2998025"/>
        <a:ext cx="3269135" cy="506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01D6-64D1-492A-BC62-8B5D210AA74B}">
      <dsp:nvSpPr>
        <dsp:cNvPr id="0" name=""/>
        <dsp:cNvSpPr/>
      </dsp:nvSpPr>
      <dsp:spPr>
        <a:xfrm>
          <a:off x="5362" y="2173759"/>
          <a:ext cx="1872336" cy="2246803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75000"/>
                </a:schemeClr>
              </a:solidFill>
            </a:rPr>
            <a:t>Input</a:t>
          </a:r>
          <a:endParaRPr lang="en-ID" sz="2100" kern="1200" dirty="0">
            <a:solidFill>
              <a:schemeClr val="accent5">
                <a:lumMod val="75000"/>
              </a:schemeClr>
            </a:solidFill>
          </a:endParaRPr>
        </a:p>
      </dsp:txBody>
      <dsp:txXfrm rot="16200000">
        <a:off x="-728592" y="2907715"/>
        <a:ext cx="1842378" cy="374467"/>
      </dsp:txXfrm>
    </dsp:sp>
    <dsp:sp modelId="{2EEF8A46-DCF6-47B3-A699-38E6118939D5}">
      <dsp:nvSpPr>
        <dsp:cNvPr id="0" name=""/>
        <dsp:cNvSpPr/>
      </dsp:nvSpPr>
      <dsp:spPr>
        <a:xfrm>
          <a:off x="379830" y="2173759"/>
          <a:ext cx="1394890" cy="224680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Sumber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daya</a:t>
          </a:r>
          <a:r>
            <a:rPr lang="en-US" sz="1800" kern="1200" dirty="0">
              <a:solidFill>
                <a:schemeClr val="tx1"/>
              </a:solidFill>
            </a:rPr>
            <a:t>: Sarana </a:t>
          </a:r>
          <a:r>
            <a:rPr lang="en-US" sz="1800" kern="1200" dirty="0" err="1">
              <a:solidFill>
                <a:schemeClr val="tx1"/>
              </a:solidFill>
            </a:rPr>
            <a:t>prasarana</a:t>
          </a:r>
          <a:r>
            <a:rPr lang="en-US" sz="1800" kern="1200" dirty="0">
              <a:solidFill>
                <a:schemeClr val="tx1"/>
              </a:solidFill>
            </a:rPr>
            <a:t>, SOP, </a:t>
          </a:r>
          <a:r>
            <a:rPr lang="en-US" sz="1800" kern="1200" dirty="0" err="1">
              <a:solidFill>
                <a:schemeClr val="tx1"/>
              </a:solidFill>
            </a:rPr>
            <a:t>peraturan</a:t>
          </a:r>
          <a:r>
            <a:rPr lang="en-US" sz="1800" kern="1200" dirty="0">
              <a:solidFill>
                <a:schemeClr val="tx1"/>
              </a:solidFill>
            </a:rPr>
            <a:t>, </a:t>
          </a:r>
          <a:r>
            <a:rPr lang="en-US" sz="1800" kern="1200" dirty="0" err="1">
              <a:solidFill>
                <a:schemeClr val="tx1"/>
              </a:solidFill>
            </a:rPr>
            <a:t>kebijakan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379830" y="2173759"/>
        <a:ext cx="1394890" cy="2246803"/>
      </dsp:txXfrm>
    </dsp:sp>
    <dsp:sp modelId="{99B81639-F81A-4239-8DF4-E0267B7FC3C6}">
      <dsp:nvSpPr>
        <dsp:cNvPr id="0" name=""/>
        <dsp:cNvSpPr/>
      </dsp:nvSpPr>
      <dsp:spPr>
        <a:xfrm>
          <a:off x="1943230" y="2173759"/>
          <a:ext cx="1872336" cy="2246803"/>
        </a:xfrm>
        <a:prstGeom prst="roundRect">
          <a:avLst>
            <a:gd name="adj" fmla="val 5000"/>
          </a:avLst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75000"/>
                </a:schemeClr>
              </a:solidFill>
            </a:rPr>
            <a:t>Proses</a:t>
          </a:r>
          <a:endParaRPr lang="en-ID" sz="2100" kern="1200" dirty="0">
            <a:solidFill>
              <a:schemeClr val="accent5">
                <a:lumMod val="75000"/>
              </a:schemeClr>
            </a:solidFill>
          </a:endParaRPr>
        </a:p>
      </dsp:txBody>
      <dsp:txXfrm rot="16200000">
        <a:off x="1209275" y="2907715"/>
        <a:ext cx="1842378" cy="374467"/>
      </dsp:txXfrm>
    </dsp:sp>
    <dsp:sp modelId="{8D0E48C7-A3D1-4F67-9450-C9F2D66EA07D}">
      <dsp:nvSpPr>
        <dsp:cNvPr id="0" name=""/>
        <dsp:cNvSpPr/>
      </dsp:nvSpPr>
      <dsp:spPr>
        <a:xfrm rot="5400000">
          <a:off x="1787604" y="3958191"/>
          <a:ext cx="329975" cy="28085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2915F-5B4F-4DE4-8E7D-5BA4ED02D28E}">
      <dsp:nvSpPr>
        <dsp:cNvPr id="0" name=""/>
        <dsp:cNvSpPr/>
      </dsp:nvSpPr>
      <dsp:spPr>
        <a:xfrm>
          <a:off x="2317698" y="2173759"/>
          <a:ext cx="1394890" cy="224680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Kecepatan</a:t>
          </a:r>
          <a:r>
            <a:rPr lang="en-US" sz="1800" kern="1200" dirty="0">
              <a:solidFill>
                <a:schemeClr val="tx1"/>
              </a:solidFill>
            </a:rPr>
            <a:t>, </a:t>
          </a:r>
          <a:r>
            <a:rPr lang="en-US" sz="1800" kern="1200" dirty="0" err="1">
              <a:solidFill>
                <a:schemeClr val="tx1"/>
              </a:solidFill>
            </a:rPr>
            <a:t>ketepatan</a:t>
          </a:r>
          <a:r>
            <a:rPr lang="en-US" sz="1800" kern="1200" dirty="0">
              <a:solidFill>
                <a:schemeClr val="tx1"/>
              </a:solidFill>
            </a:rPr>
            <a:t>, dan </a:t>
          </a:r>
          <a:r>
            <a:rPr lang="en-US" sz="1800" kern="1200" dirty="0" err="1">
              <a:solidFill>
                <a:schemeClr val="tx1"/>
              </a:solidFill>
            </a:rPr>
            <a:t>keakuratan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tindakan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keperawatan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2317698" y="2173759"/>
        <a:ext cx="1394890" cy="2246803"/>
      </dsp:txXfrm>
    </dsp:sp>
    <dsp:sp modelId="{B22C41F1-F5FF-45F3-AA0F-85833A78A53E}">
      <dsp:nvSpPr>
        <dsp:cNvPr id="0" name=""/>
        <dsp:cNvSpPr/>
      </dsp:nvSpPr>
      <dsp:spPr>
        <a:xfrm>
          <a:off x="3881098" y="2173759"/>
          <a:ext cx="1872336" cy="2246803"/>
        </a:xfrm>
        <a:prstGeom prst="roundRect">
          <a:avLst>
            <a:gd name="adj" fmla="val 5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75000"/>
                </a:schemeClr>
              </a:solidFill>
            </a:rPr>
            <a:t>Output</a:t>
          </a:r>
          <a:endParaRPr lang="en-ID" sz="2100" kern="1200" dirty="0">
            <a:solidFill>
              <a:schemeClr val="accent5">
                <a:lumMod val="75000"/>
              </a:schemeClr>
            </a:solidFill>
          </a:endParaRPr>
        </a:p>
      </dsp:txBody>
      <dsp:txXfrm rot="16200000">
        <a:off x="3147143" y="2907715"/>
        <a:ext cx="1842378" cy="374467"/>
      </dsp:txXfrm>
    </dsp:sp>
    <dsp:sp modelId="{5B5EDF79-17EB-4184-90F3-650DDAD24D31}">
      <dsp:nvSpPr>
        <dsp:cNvPr id="0" name=""/>
        <dsp:cNvSpPr/>
      </dsp:nvSpPr>
      <dsp:spPr>
        <a:xfrm rot="5400000">
          <a:off x="3725472" y="3958191"/>
          <a:ext cx="329975" cy="28085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8E920-9B01-4B2C-9D5C-66388276FC44}">
      <dsp:nvSpPr>
        <dsp:cNvPr id="0" name=""/>
        <dsp:cNvSpPr/>
      </dsp:nvSpPr>
      <dsp:spPr>
        <a:xfrm>
          <a:off x="4255566" y="2173759"/>
          <a:ext cx="1394890" cy="224680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Hasil yang </a:t>
          </a:r>
          <a:r>
            <a:rPr lang="en-US" sz="2000" kern="1200" dirty="0" err="1">
              <a:solidFill>
                <a:schemeClr val="tx1"/>
              </a:solidFill>
            </a:rPr>
            <a:t>dapat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dievaluasi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langsung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setelah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tindakan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keperawatan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4255566" y="2173759"/>
        <a:ext cx="1394890" cy="2246803"/>
      </dsp:txXfrm>
    </dsp:sp>
    <dsp:sp modelId="{CC0B4BD4-0890-49E4-9604-5FD957557C93}">
      <dsp:nvSpPr>
        <dsp:cNvPr id="0" name=""/>
        <dsp:cNvSpPr/>
      </dsp:nvSpPr>
      <dsp:spPr>
        <a:xfrm>
          <a:off x="5818966" y="2173759"/>
          <a:ext cx="1872336" cy="2246803"/>
        </a:xfrm>
        <a:prstGeom prst="roundRect">
          <a:avLst>
            <a:gd name="adj" fmla="val 5000"/>
          </a:avLst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75000"/>
                </a:schemeClr>
              </a:solidFill>
            </a:rPr>
            <a:t>Outcome</a:t>
          </a:r>
          <a:endParaRPr lang="en-ID" sz="2100" kern="1200" dirty="0">
            <a:solidFill>
              <a:schemeClr val="accent5">
                <a:lumMod val="75000"/>
              </a:schemeClr>
            </a:solidFill>
          </a:endParaRPr>
        </a:p>
      </dsp:txBody>
      <dsp:txXfrm rot="16200000">
        <a:off x="5085011" y="2907715"/>
        <a:ext cx="1842378" cy="374467"/>
      </dsp:txXfrm>
    </dsp:sp>
    <dsp:sp modelId="{5987A870-CC52-4200-87C5-674F08D2B14B}">
      <dsp:nvSpPr>
        <dsp:cNvPr id="0" name=""/>
        <dsp:cNvSpPr/>
      </dsp:nvSpPr>
      <dsp:spPr>
        <a:xfrm rot="5400000">
          <a:off x="5663340" y="3958191"/>
          <a:ext cx="329975" cy="28085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9D44E-8906-4772-82D9-1F13D4752253}">
      <dsp:nvSpPr>
        <dsp:cNvPr id="0" name=""/>
        <dsp:cNvSpPr/>
      </dsp:nvSpPr>
      <dsp:spPr>
        <a:xfrm>
          <a:off x="7756834" y="2173759"/>
          <a:ext cx="1872336" cy="2246803"/>
        </a:xfrm>
        <a:prstGeom prst="roundRect">
          <a:avLst>
            <a:gd name="adj" fmla="val 5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5">
                  <a:lumMod val="75000"/>
                </a:schemeClr>
              </a:solidFill>
            </a:rPr>
            <a:t>Benefit</a:t>
          </a:r>
          <a:endParaRPr lang="en-ID" sz="2100" kern="1200" dirty="0">
            <a:solidFill>
              <a:schemeClr val="accent5">
                <a:lumMod val="75000"/>
              </a:schemeClr>
            </a:solidFill>
          </a:endParaRPr>
        </a:p>
      </dsp:txBody>
      <dsp:txXfrm rot="16200000">
        <a:off x="7022879" y="2907715"/>
        <a:ext cx="1842378" cy="374467"/>
      </dsp:txXfrm>
    </dsp:sp>
    <dsp:sp modelId="{39D7007C-1834-469A-B4F7-CFE04D1F4A98}">
      <dsp:nvSpPr>
        <dsp:cNvPr id="0" name=""/>
        <dsp:cNvSpPr/>
      </dsp:nvSpPr>
      <dsp:spPr>
        <a:xfrm rot="5400000">
          <a:off x="7601208" y="3958191"/>
          <a:ext cx="329975" cy="28085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4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58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75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91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99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01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22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29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33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7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81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4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52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52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07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17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BDBCE0-C0C8-4D89-B965-FA431CB6262B}" type="datetimeFigureOut">
              <a:rPr lang="en-ID" smtClean="0"/>
              <a:t>24/06/2023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B8531-6F90-483E-86EC-F01F05F8B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ntingnya Motivasi Kerja untuk Meningkatkan Kinerja">
            <a:extLst>
              <a:ext uri="{FF2B5EF4-FFF2-40B4-BE49-F238E27FC236}">
                <a16:creationId xmlns:a16="http://schemas.microsoft.com/office/drawing/2014/main" id="{5486980E-5FCE-DA60-38A7-483890A57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8" y="3712029"/>
            <a:ext cx="7224831" cy="3135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A354D-935E-4F83-AD08-CF24346A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340777"/>
            <a:ext cx="8574622" cy="2616199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2">
                    <a:lumMod val="25000"/>
                  </a:schemeClr>
                </a:solidFill>
              </a:rPr>
              <a:t>Motivasi</a:t>
            </a: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, Kinerja, dan </a:t>
            </a:r>
            <a:r>
              <a:rPr lang="en-US" sz="4800" b="1" dirty="0" err="1">
                <a:solidFill>
                  <a:schemeClr val="bg2">
                    <a:lumMod val="25000"/>
                  </a:schemeClr>
                </a:solidFill>
              </a:rPr>
              <a:t>Penilaian</a:t>
            </a: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 Kinerja </a:t>
            </a:r>
            <a:r>
              <a:rPr lang="en-US" sz="4800" b="1" dirty="0" err="1">
                <a:solidFill>
                  <a:schemeClr val="bg2">
                    <a:lumMod val="25000"/>
                  </a:schemeClr>
                </a:solidFill>
              </a:rPr>
              <a:t>dalam</a:t>
            </a: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bg2">
                    <a:lumMod val="25000"/>
                  </a:schemeClr>
                </a:solidFill>
              </a:rPr>
              <a:t>Manajemen</a:t>
            </a: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bg2">
                    <a:lumMod val="25000"/>
                  </a:schemeClr>
                </a:solidFill>
              </a:rPr>
              <a:t>Keperawatan</a:t>
            </a:r>
            <a:endParaRPr lang="en-ID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BBF9-E3A2-450E-B74B-AD2876661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023" y="307314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Oleh: Retnayu Pradanie</a:t>
            </a:r>
          </a:p>
        </p:txBody>
      </p:sp>
    </p:spTree>
    <p:extLst>
      <p:ext uri="{BB962C8B-B14F-4D97-AF65-F5344CB8AC3E}">
        <p14:creationId xmlns:p14="http://schemas.microsoft.com/office/powerpoint/2010/main" val="35272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7B42-BBFA-B62F-31C5-0891FF1A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3514"/>
          </a:xfrm>
        </p:spPr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motivasi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endParaRPr lang="en-ID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0D024D-06B2-A451-588B-CD91F20DC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5416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41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1674-D3FA-155E-2135-DF6150AE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Motivasi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8514-F88B-BF02-CB2A-8048EFEB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1147989"/>
            <a:ext cx="10515600" cy="534488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Prinsip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partisipatif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untuk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pengembangan</a:t>
            </a:r>
            <a:r>
              <a:rPr lang="en-US" dirty="0"/>
              <a:t> dan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Dengan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dan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</a:p>
          <a:p>
            <a:r>
              <a:rPr lang="en-US" dirty="0" err="1">
                <a:highlight>
                  <a:srgbClr val="FFFF00"/>
                </a:highlight>
              </a:rPr>
              <a:t>Prinsip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komunikasi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 err="1"/>
              <a:t>Menginformasikan</a:t>
            </a:r>
            <a:r>
              <a:rPr lang="en-US" dirty="0"/>
              <a:t> dengan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mengerjakannya</a:t>
            </a:r>
            <a:r>
              <a:rPr lang="en-US" dirty="0"/>
              <a:t>, dan </a:t>
            </a: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. </a:t>
            </a:r>
          </a:p>
          <a:p>
            <a:r>
              <a:rPr lang="en-US" dirty="0" err="1">
                <a:highlight>
                  <a:srgbClr val="FFFF00"/>
                </a:highlight>
              </a:rPr>
              <a:t>Prinsip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pengakuan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/ </a:t>
            </a:r>
            <a:r>
              <a:rPr lang="en-US" dirty="0" err="1"/>
              <a:t>penghargaan</a:t>
            </a:r>
            <a:r>
              <a:rPr lang="en-US" dirty="0"/>
              <a:t> yang </a:t>
            </a:r>
            <a:r>
              <a:rPr lang="en-US" dirty="0" err="1"/>
              <a:t>wajar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Dengan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dihargai</a:t>
            </a:r>
            <a:r>
              <a:rPr lang="en-US" dirty="0"/>
              <a:t> dan </a:t>
            </a:r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 untuk </a:t>
            </a:r>
            <a:r>
              <a:rPr lang="en-US" dirty="0" err="1"/>
              <a:t>bekerja</a:t>
            </a:r>
            <a:r>
              <a:rPr lang="en-US" dirty="0"/>
              <a:t>. </a:t>
            </a:r>
          </a:p>
          <a:p>
            <a:r>
              <a:rPr lang="en-US" dirty="0" err="1">
                <a:highlight>
                  <a:srgbClr val="FFFF00"/>
                </a:highlight>
              </a:rPr>
              <a:t>Prinsip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pendelegasian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wewenang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 err="1"/>
              <a:t>Mendelegasikan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dan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untuk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/ </a:t>
            </a:r>
            <a:r>
              <a:rPr lang="en-US" dirty="0" err="1"/>
              <a:t>berkreativitas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</a:t>
            </a:r>
          </a:p>
          <a:p>
            <a:r>
              <a:rPr lang="en-US" dirty="0" err="1">
                <a:highlight>
                  <a:srgbClr val="FFFF00"/>
                </a:highlight>
              </a:rPr>
              <a:t>Prinsip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memberi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perhatian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staf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mendengarkan</a:t>
            </a:r>
            <a:r>
              <a:rPr lang="en-ID" dirty="0"/>
              <a:t> </a:t>
            </a:r>
            <a:r>
              <a:rPr lang="en-ID" dirty="0" err="1"/>
              <a:t>aspirasi</a:t>
            </a:r>
            <a:r>
              <a:rPr lang="en-ID" dirty="0"/>
              <a:t>,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staf</a:t>
            </a:r>
            <a:r>
              <a:rPr lang="en-ID" dirty="0"/>
              <a:t> yang </a:t>
            </a:r>
            <a:r>
              <a:rPr lang="en-ID" dirty="0" err="1"/>
              <a:t>dinilai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98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4B74-BABC-36F8-7A5F-A96844A7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Pendorong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CF5-7786-C9C6-0D8C-3D233ED4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73630"/>
            <a:ext cx="10515600" cy="49033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highlight>
                  <a:srgbClr val="FFFF00"/>
                </a:highlight>
              </a:rPr>
              <a:t>Energize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memberikan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energi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, </a:t>
            </a:r>
            <a:r>
              <a:rPr lang="en-US" sz="2400" dirty="0" err="1"/>
              <a:t>dilakukan</a:t>
            </a:r>
            <a:r>
              <a:rPr lang="en-US" sz="2400" dirty="0"/>
              <a:t> dengan </a:t>
            </a:r>
            <a:r>
              <a:rPr lang="en-US" sz="2400" dirty="0" err="1"/>
              <a:t>cara</a:t>
            </a:r>
            <a:r>
              <a:rPr lang="en-US" sz="2400" dirty="0"/>
              <a:t>:</a:t>
            </a:r>
          </a:p>
          <a:p>
            <a:pPr lvl="1"/>
            <a:r>
              <a:rPr lang="en-US" i="1" dirty="0"/>
              <a:t>Exemplify: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benar</a:t>
            </a:r>
            <a:endParaRPr lang="en-US" dirty="0"/>
          </a:p>
          <a:p>
            <a:pPr lvl="1"/>
            <a:r>
              <a:rPr lang="en-US" i="1" dirty="0"/>
              <a:t>Communicate: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(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mendengar</a:t>
            </a:r>
            <a:r>
              <a:rPr lang="en-US" dirty="0"/>
              <a:t>, dan </a:t>
            </a:r>
            <a:r>
              <a:rPr lang="en-US" dirty="0" err="1"/>
              <a:t>belajar</a:t>
            </a:r>
            <a:r>
              <a:rPr lang="en-US" dirty="0"/>
              <a:t>) dengan </a:t>
            </a:r>
            <a:r>
              <a:rPr lang="en-US" dirty="0" err="1"/>
              <a:t>baik</a:t>
            </a:r>
            <a:endParaRPr lang="en-US" dirty="0"/>
          </a:p>
          <a:p>
            <a:pPr lvl="1"/>
            <a:r>
              <a:rPr lang="en-US" i="1" dirty="0"/>
              <a:t>Challenge: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disukai</a:t>
            </a:r>
            <a:r>
              <a:rPr lang="en-US" dirty="0"/>
              <a:t> oleh </a:t>
            </a:r>
            <a:r>
              <a:rPr lang="en-US" dirty="0" err="1"/>
              <a:t>staf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highlight>
                  <a:srgbClr val="FFFF00"/>
                </a:highlight>
              </a:rPr>
              <a:t>Encourage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mendorong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, </a:t>
            </a:r>
            <a:r>
              <a:rPr lang="en-US" sz="2400" dirty="0" err="1"/>
              <a:t>dilakukan</a:t>
            </a:r>
            <a:r>
              <a:rPr lang="en-US" sz="2400" dirty="0"/>
              <a:t> dengan </a:t>
            </a:r>
            <a:r>
              <a:rPr lang="en-US" sz="2400" dirty="0" err="1"/>
              <a:t>cara</a:t>
            </a:r>
            <a:r>
              <a:rPr lang="en-US" sz="2400" dirty="0"/>
              <a:t>:</a:t>
            </a:r>
          </a:p>
          <a:p>
            <a:pPr lvl="1"/>
            <a:r>
              <a:rPr lang="en-US" i="1" dirty="0"/>
              <a:t>Empower: 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memberdayakan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dengan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dan </a:t>
            </a:r>
            <a:r>
              <a:rPr lang="en-US" dirty="0" err="1"/>
              <a:t>kewenangan</a:t>
            </a:r>
            <a:endParaRPr lang="en-US" dirty="0"/>
          </a:p>
          <a:p>
            <a:pPr lvl="1"/>
            <a:r>
              <a:rPr lang="en-US" i="1" dirty="0"/>
              <a:t>Coach: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,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, dan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professional</a:t>
            </a:r>
          </a:p>
          <a:p>
            <a:pPr lvl="1"/>
            <a:r>
              <a:rPr lang="en-US" i="1" dirty="0"/>
              <a:t>Recognize: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dan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staf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highlight>
                  <a:srgbClr val="FFFF00"/>
                </a:highlight>
              </a:rPr>
              <a:t>Exhorting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menasehati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, </a:t>
            </a:r>
            <a:r>
              <a:rPr lang="en-US" sz="2400" dirty="0" err="1"/>
              <a:t>dilakukan</a:t>
            </a:r>
            <a:r>
              <a:rPr lang="en-US" sz="2400" dirty="0"/>
              <a:t> dengan </a:t>
            </a:r>
            <a:r>
              <a:rPr lang="en-US" sz="2400" dirty="0" err="1"/>
              <a:t>cara</a:t>
            </a:r>
            <a:r>
              <a:rPr lang="en-US" sz="2400" dirty="0"/>
              <a:t>:</a:t>
            </a:r>
          </a:p>
          <a:p>
            <a:pPr lvl="1"/>
            <a:r>
              <a:rPr lang="en-ID" i="1" dirty="0"/>
              <a:t>Sacrifice: </a:t>
            </a:r>
            <a:r>
              <a:rPr lang="en-ID" dirty="0" err="1"/>
              <a:t>pemimpin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staf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pribadinya</a:t>
            </a:r>
            <a:endParaRPr lang="en-ID" dirty="0"/>
          </a:p>
          <a:p>
            <a:pPr lvl="1"/>
            <a:r>
              <a:rPr lang="en-ID" i="1" dirty="0"/>
              <a:t>Inspire: </a:t>
            </a:r>
            <a:r>
              <a:rPr lang="en-ID" dirty="0" err="1"/>
              <a:t>pemimpin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membangkitkan</a:t>
            </a:r>
            <a:r>
              <a:rPr lang="en-ID" dirty="0"/>
              <a:t> </a:t>
            </a:r>
            <a:r>
              <a:rPr lang="en-ID" dirty="0" err="1"/>
              <a:t>inspirasi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stafnya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ku Standar Profesi Perawat Indonesia – Gustinerz.com">
            <a:extLst>
              <a:ext uri="{FF2B5EF4-FFF2-40B4-BE49-F238E27FC236}">
                <a16:creationId xmlns:a16="http://schemas.microsoft.com/office/drawing/2014/main" id="{62C3AFA6-2FB6-9CC4-24DD-228A1FA1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4257"/>
            <a:ext cx="10221686" cy="47244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1E8DC-6372-7ECB-3C9B-4B90FB1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0"/>
            <a:ext cx="10018713" cy="1001486"/>
          </a:xfrm>
        </p:spPr>
        <p:txBody>
          <a:bodyPr/>
          <a:lstStyle/>
          <a:p>
            <a:r>
              <a:rPr lang="en-US" b="1" dirty="0"/>
              <a:t>KINERJA PERAWAT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644E-93B4-C7B6-C18A-998662F5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30086"/>
            <a:ext cx="4535490" cy="5617028"/>
          </a:xfrm>
        </p:spPr>
        <p:txBody>
          <a:bodyPr>
            <a:normAutofit/>
          </a:bodyPr>
          <a:lstStyle/>
          <a:p>
            <a:r>
              <a:rPr lang="en-ID" b="0" i="0" dirty="0">
                <a:effectLst/>
              </a:rPr>
              <a:t>Kinerja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hasil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kerja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secara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kualitas</a:t>
            </a:r>
            <a:r>
              <a:rPr lang="en-ID" b="0" i="0" dirty="0">
                <a:effectLst/>
              </a:rPr>
              <a:t> dan </a:t>
            </a:r>
            <a:r>
              <a:rPr lang="en-ID" b="0" i="0" dirty="0" err="1">
                <a:effectLst/>
              </a:rPr>
              <a:t>kuantitas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dicapai</a:t>
            </a:r>
            <a:r>
              <a:rPr lang="en-ID" b="0" i="0" dirty="0">
                <a:effectLst/>
              </a:rPr>
              <a:t> oleh </a:t>
            </a:r>
            <a:r>
              <a:rPr lang="en-ID" b="0" i="0" dirty="0" err="1">
                <a:effectLst/>
              </a:rPr>
              <a:t>seorang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pegawai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melaksanakan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tugasnya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sesuai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tanggung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jawab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diberikan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kepadanya</a:t>
            </a:r>
            <a:r>
              <a:rPr lang="en-ID" b="0" i="0" dirty="0">
                <a:effectLst/>
              </a:rPr>
              <a:t>.</a:t>
            </a:r>
          </a:p>
          <a:p>
            <a:pPr marL="0" indent="0">
              <a:buNone/>
            </a:pPr>
            <a:endParaRPr lang="en-ID" b="0" i="0" dirty="0">
              <a:effectLst/>
            </a:endParaRPr>
          </a:p>
          <a:p>
            <a:r>
              <a:rPr lang="en-ID" dirty="0"/>
              <a:t>Kinerja </a:t>
            </a:r>
            <a:r>
              <a:rPr lang="en-ID" dirty="0" err="1"/>
              <a:t>perawat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perawat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perawat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kompetensinya</a:t>
            </a:r>
            <a:r>
              <a:rPr lang="en-ID" dirty="0"/>
              <a:t>.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52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AAD5-D6E7-1A43-6850-95C6BC5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4097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Indikator</a:t>
            </a:r>
            <a:r>
              <a:rPr lang="en-US" b="1" dirty="0"/>
              <a:t> Kinerja </a:t>
            </a:r>
            <a:r>
              <a:rPr lang="en-US" b="1" dirty="0" err="1"/>
              <a:t>Perawat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Indikator</a:t>
            </a:r>
            <a:r>
              <a:rPr lang="en-US" b="1" dirty="0"/>
              <a:t> </a:t>
            </a:r>
            <a:r>
              <a:rPr lang="en-US" b="1" dirty="0" err="1"/>
              <a:t>Klinis</a:t>
            </a:r>
            <a:r>
              <a:rPr lang="en-US" b="1" dirty="0"/>
              <a:t>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377D-AC89-57FD-AEF7-A0FAF900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9170"/>
            <a:ext cx="10018713" cy="1349830"/>
          </a:xfrm>
        </p:spPr>
        <p:txBody>
          <a:bodyPr/>
          <a:lstStyle/>
          <a:p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perawat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dan </a:t>
            </a:r>
            <a:r>
              <a:rPr lang="en-US" dirty="0" err="1"/>
              <a:t>kualitatif</a:t>
            </a:r>
            <a:r>
              <a:rPr lang="en-US" dirty="0"/>
              <a:t> untuk </a:t>
            </a:r>
            <a:r>
              <a:rPr lang="en-US" dirty="0" err="1"/>
              <a:t>mengukur</a:t>
            </a:r>
            <a:r>
              <a:rPr lang="en-US" dirty="0"/>
              <a:t> dan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asuhan</a:t>
            </a:r>
            <a:r>
              <a:rPr lang="en-US" dirty="0"/>
              <a:t> </a:t>
            </a:r>
            <a:r>
              <a:rPr lang="en-US" dirty="0" err="1"/>
              <a:t>pastien</a:t>
            </a:r>
            <a:r>
              <a:rPr lang="en-US" dirty="0"/>
              <a:t> yang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pelayanan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E35C39-C167-1E62-3EFA-6F55092CA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444786"/>
              </p:ext>
            </p:extLst>
          </p:nvPr>
        </p:nvGraphicFramePr>
        <p:xfrm>
          <a:off x="1792289" y="1469572"/>
          <a:ext cx="9634534" cy="659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50D815-BAB8-FB9E-523E-01F6AA89BF52}"/>
              </a:ext>
            </a:extLst>
          </p:cNvPr>
          <p:cNvSpPr txBox="1"/>
          <p:nvPr/>
        </p:nvSpPr>
        <p:spPr>
          <a:xfrm>
            <a:off x="7979227" y="3634102"/>
            <a:ext cx="148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0DF79-51F6-D92A-3827-3149F01EC785}"/>
              </a:ext>
            </a:extLst>
          </p:cNvPr>
          <p:cNvSpPr txBox="1"/>
          <p:nvPr/>
        </p:nvSpPr>
        <p:spPr>
          <a:xfrm>
            <a:off x="9946364" y="3634101"/>
            <a:ext cx="148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468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222E-0074-FA4C-C73A-04A2CEE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026" y="5978984"/>
            <a:ext cx="4753203" cy="75519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KEPUASAN KERJA</a:t>
            </a:r>
            <a:endParaRPr lang="en-ID" b="1" dirty="0">
              <a:ln/>
              <a:solidFill>
                <a:schemeClr val="accent4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137D86-31EA-2603-6632-BD85B559AD0B}"/>
              </a:ext>
            </a:extLst>
          </p:cNvPr>
          <p:cNvGrpSpPr/>
          <p:nvPr/>
        </p:nvGrpSpPr>
        <p:grpSpPr>
          <a:xfrm>
            <a:off x="1404257" y="541932"/>
            <a:ext cx="9731825" cy="5437052"/>
            <a:chOff x="1513114" y="1297125"/>
            <a:chExt cx="9731825" cy="5437052"/>
          </a:xfrm>
        </p:grpSpPr>
        <p:pic>
          <p:nvPicPr>
            <p:cNvPr id="4098" name="Picture 2" descr="20 Cara Untuk Meningkatkan Kepuasan Pelanggan - Kledo Blog">
              <a:extLst>
                <a:ext uri="{FF2B5EF4-FFF2-40B4-BE49-F238E27FC236}">
                  <a16:creationId xmlns:a16="http://schemas.microsoft.com/office/drawing/2014/main" id="{288509BA-5305-F2BF-0D56-7B10696D2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630" y="3491960"/>
              <a:ext cx="4869997" cy="3242217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5CE66-B8F4-F5D2-17F3-EAC7820D942E}"/>
                </a:ext>
              </a:extLst>
            </p:cNvPr>
            <p:cNvSpPr/>
            <p:nvPr/>
          </p:nvSpPr>
          <p:spPr>
            <a:xfrm>
              <a:off x="1513114" y="4669971"/>
              <a:ext cx="2166257" cy="13933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Kepuasan</a:t>
              </a:r>
              <a:r>
                <a:rPr lang="en-US" dirty="0"/>
                <a:t> pada </a:t>
              </a:r>
              <a:r>
                <a:rPr lang="en-US" dirty="0" err="1"/>
                <a:t>pekerjaan</a:t>
              </a:r>
              <a:r>
                <a:rPr lang="en-US" dirty="0"/>
                <a:t> </a:t>
              </a:r>
              <a:r>
                <a:rPr lang="en-US" dirty="0" err="1"/>
                <a:t>itu</a:t>
              </a:r>
              <a:r>
                <a:rPr lang="en-US" dirty="0"/>
                <a:t> </a:t>
              </a:r>
              <a:r>
                <a:rPr lang="en-US" dirty="0" err="1"/>
                <a:t>sendiri</a:t>
              </a:r>
              <a:endParaRPr lang="en-ID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055689-0949-2FA2-C902-6455A1595552}"/>
                </a:ext>
              </a:extLst>
            </p:cNvPr>
            <p:cNvSpPr/>
            <p:nvPr/>
          </p:nvSpPr>
          <p:spPr>
            <a:xfrm>
              <a:off x="2362083" y="2690497"/>
              <a:ext cx="2166257" cy="13933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Kepuasan</a:t>
              </a:r>
              <a:r>
                <a:rPr lang="en-US" b="1" dirty="0"/>
                <a:t> </a:t>
              </a:r>
              <a:r>
                <a:rPr lang="en-US" b="1" dirty="0" err="1"/>
                <a:t>dalam</a:t>
              </a:r>
              <a:r>
                <a:rPr lang="en-US" b="1" dirty="0"/>
                <a:t> </a:t>
              </a:r>
              <a:r>
                <a:rPr lang="en-US" b="1" dirty="0" err="1"/>
                <a:t>hal</a:t>
              </a:r>
              <a:r>
                <a:rPr lang="en-US" b="1" dirty="0"/>
                <a:t> </a:t>
              </a:r>
              <a:r>
                <a:rPr lang="en-US" b="1" dirty="0" err="1"/>
                <a:t>pembayaran</a:t>
              </a:r>
              <a:endParaRPr lang="en-ID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4DE5B7-488D-D1C2-EE6A-042A7C204A7F}"/>
                </a:ext>
              </a:extLst>
            </p:cNvPr>
            <p:cNvSpPr/>
            <p:nvPr/>
          </p:nvSpPr>
          <p:spPr>
            <a:xfrm>
              <a:off x="5290457" y="1297125"/>
              <a:ext cx="2166257" cy="139337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Kepuasan</a:t>
              </a:r>
              <a:r>
                <a:rPr lang="en-US" b="1" dirty="0"/>
                <a:t> pada </a:t>
              </a:r>
              <a:r>
                <a:rPr lang="en-US" b="1" dirty="0" err="1"/>
                <a:t>promosi</a:t>
              </a:r>
              <a:endParaRPr lang="en-ID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C6B703-A711-CC76-6EB4-177428FF7549}"/>
                </a:ext>
              </a:extLst>
            </p:cNvPr>
            <p:cNvSpPr/>
            <p:nvPr/>
          </p:nvSpPr>
          <p:spPr>
            <a:xfrm>
              <a:off x="8154757" y="2555602"/>
              <a:ext cx="2166257" cy="13933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Kepuasan</a:t>
              </a:r>
              <a:r>
                <a:rPr lang="en-US" b="1" dirty="0"/>
                <a:t> pada </a:t>
              </a:r>
              <a:r>
                <a:rPr lang="en-US" b="1" dirty="0" err="1"/>
                <a:t>supervisi</a:t>
              </a:r>
              <a:endParaRPr lang="en-ID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C1F40E-8D6B-9A36-378B-7EF1743AD585}"/>
                </a:ext>
              </a:extLst>
            </p:cNvPr>
            <p:cNvSpPr/>
            <p:nvPr/>
          </p:nvSpPr>
          <p:spPr>
            <a:xfrm>
              <a:off x="9078682" y="4669971"/>
              <a:ext cx="2166257" cy="139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Kepuasan</a:t>
              </a:r>
              <a:r>
                <a:rPr lang="en-US" b="1" dirty="0"/>
                <a:t> pada </a:t>
              </a:r>
              <a:r>
                <a:rPr lang="en-US" b="1" dirty="0" err="1"/>
                <a:t>rekan</a:t>
              </a:r>
              <a:r>
                <a:rPr lang="en-US" b="1" dirty="0"/>
                <a:t> </a:t>
              </a:r>
              <a:r>
                <a:rPr lang="en-US" b="1" dirty="0" err="1"/>
                <a:t>kerja</a:t>
              </a:r>
              <a:endParaRPr lang="en-ID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032BBD-4106-372D-AE15-7AC4A26D5F31}"/>
                </a:ext>
              </a:extLst>
            </p:cNvPr>
            <p:cNvCxnSpPr/>
            <p:nvPr/>
          </p:nvCxnSpPr>
          <p:spPr>
            <a:xfrm flipH="1">
              <a:off x="3820886" y="5595257"/>
              <a:ext cx="370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406B03-36E9-03B2-9BF8-71BA7A6FCBB7}"/>
                </a:ext>
              </a:extLst>
            </p:cNvPr>
            <p:cNvCxnSpPr/>
            <p:nvPr/>
          </p:nvCxnSpPr>
          <p:spPr>
            <a:xfrm flipH="1" flipV="1">
              <a:off x="4528340" y="3853543"/>
              <a:ext cx="370231" cy="23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2FA65C-72E6-4899-00B0-A1DEB089FD83}"/>
                </a:ext>
              </a:extLst>
            </p:cNvPr>
            <p:cNvCxnSpPr>
              <a:stCxn id="4098" idx="0"/>
            </p:cNvCxnSpPr>
            <p:nvPr/>
          </p:nvCxnSpPr>
          <p:spPr>
            <a:xfrm flipH="1" flipV="1">
              <a:off x="6458627" y="2884714"/>
              <a:ext cx="2" cy="60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A88928-70D6-76F7-5AE0-EB7510638FA1}"/>
                </a:ext>
              </a:extLst>
            </p:cNvPr>
            <p:cNvCxnSpPr/>
            <p:nvPr/>
          </p:nvCxnSpPr>
          <p:spPr>
            <a:xfrm flipV="1">
              <a:off x="8001000" y="3948974"/>
              <a:ext cx="402771" cy="26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289D6B-3736-C200-12E5-0935F531B342}"/>
                </a:ext>
              </a:extLst>
            </p:cNvPr>
            <p:cNvCxnSpPr/>
            <p:nvPr/>
          </p:nvCxnSpPr>
          <p:spPr>
            <a:xfrm>
              <a:off x="8708571" y="5595257"/>
              <a:ext cx="37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13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4E02-1F9A-9D38-5958-EDE659A9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8571"/>
          </a:xfrm>
        </p:spPr>
        <p:txBody>
          <a:bodyPr/>
          <a:lstStyle/>
          <a:p>
            <a:r>
              <a:rPr lang="en-US" b="1" dirty="0" err="1"/>
              <a:t>Penilaian</a:t>
            </a:r>
            <a:r>
              <a:rPr lang="en-US" b="1" dirty="0"/>
              <a:t> Kinerja </a:t>
            </a:r>
            <a:r>
              <a:rPr lang="en-US" b="1" dirty="0" err="1"/>
              <a:t>Perawat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80CE-748D-DFF2-21F7-F2FD413C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0" y="2024744"/>
            <a:ext cx="10018713" cy="3624943"/>
          </a:xfrm>
        </p:spPr>
        <p:txBody>
          <a:bodyPr>
            <a:normAutofit lnSpcReduction="10000"/>
          </a:bodyPr>
          <a:lstStyle/>
          <a:p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Penilaian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kinerja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perawat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mengevaluasi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kinerja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perawat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praktik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profesional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peraturan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menjamin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tercapainya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praktik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keperawatan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profesional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asuhan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keperawatan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D" dirty="0"/>
              <a:t>MENGAPA ADA PENILAIAN KINERJA PROFESIONALISME?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D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Kompetensi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57A98A-97E3-ED04-9301-DBB06EC6F95D}"/>
              </a:ext>
            </a:extLst>
          </p:cNvPr>
          <p:cNvSpPr/>
          <p:nvPr/>
        </p:nvSpPr>
        <p:spPr>
          <a:xfrm>
            <a:off x="3363686" y="4833256"/>
            <a:ext cx="5421085" cy="1066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87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6C80-1724-023B-F1DC-2492104E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1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Kebijakan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4EF8-753D-5BBB-FA8B-C619C094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43" y="1164771"/>
            <a:ext cx="10297886" cy="5197474"/>
          </a:xfrm>
        </p:spPr>
        <p:txBody>
          <a:bodyPr>
            <a:normAutofit fontScale="85000" lnSpcReduction="20000"/>
          </a:bodyPr>
          <a:lstStyle/>
          <a:p>
            <a:r>
              <a:rPr lang="en-ID" sz="2400" dirty="0" err="1"/>
              <a:t>Undang-Undang</a:t>
            </a:r>
            <a:r>
              <a:rPr lang="en-ID" sz="2400" dirty="0"/>
              <a:t> No. 3tahun 2009 </a:t>
            </a:r>
            <a:r>
              <a:rPr lang="en-ID" sz="2400" dirty="0" err="1"/>
              <a:t>tentang</a:t>
            </a:r>
            <a:r>
              <a:rPr lang="en-ID" sz="2400" dirty="0"/>
              <a:t> Kesehatan </a:t>
            </a:r>
          </a:p>
          <a:p>
            <a:r>
              <a:rPr lang="en-ID" sz="2400" dirty="0" err="1"/>
              <a:t>Undang-Undang</a:t>
            </a:r>
            <a:r>
              <a:rPr lang="en-ID" sz="2400" dirty="0"/>
              <a:t> no 44 Tahun2009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RumahSakit</a:t>
            </a:r>
            <a:r>
              <a:rPr lang="en-ID" sz="2400" dirty="0"/>
              <a:t> </a:t>
            </a:r>
          </a:p>
          <a:p>
            <a:r>
              <a:rPr lang="en-ID" sz="2400" dirty="0" err="1"/>
              <a:t>Undang-Undang</a:t>
            </a:r>
            <a:r>
              <a:rPr lang="en-ID" sz="2400" dirty="0"/>
              <a:t> no 38 Tahun2014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Keperawatan</a:t>
            </a:r>
            <a:endParaRPr lang="en-ID" sz="2400" dirty="0"/>
          </a:p>
          <a:p>
            <a:r>
              <a:rPr lang="en-ID" sz="2400" dirty="0" err="1"/>
              <a:t>Peraturan</a:t>
            </a:r>
            <a:r>
              <a:rPr lang="en-ID" sz="2400" dirty="0"/>
              <a:t> Menteri Kesehatan No.49 </a:t>
            </a:r>
            <a:r>
              <a:rPr lang="en-ID" sz="2400" dirty="0" err="1"/>
              <a:t>Tahun</a:t>
            </a:r>
            <a:r>
              <a:rPr lang="en-ID" sz="2400" dirty="0"/>
              <a:t> 2013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Komite</a:t>
            </a:r>
            <a:r>
              <a:rPr lang="en-ID" sz="2400" dirty="0"/>
              <a:t> </a:t>
            </a:r>
            <a:r>
              <a:rPr lang="en-ID" sz="2400" dirty="0" err="1"/>
              <a:t>Keperawatan</a:t>
            </a:r>
            <a:endParaRPr lang="en-ID" sz="2400" dirty="0"/>
          </a:p>
          <a:p>
            <a:r>
              <a:rPr lang="en-ID" sz="2400" dirty="0" err="1"/>
              <a:t>Peraturan</a:t>
            </a:r>
            <a:r>
              <a:rPr lang="en-ID" sz="2400" dirty="0"/>
              <a:t> Menteri Kesehatan </a:t>
            </a:r>
            <a:r>
              <a:rPr lang="en-ID" sz="2400" dirty="0" err="1"/>
              <a:t>Nomor</a:t>
            </a:r>
            <a:r>
              <a:rPr lang="en-ID" sz="2400" dirty="0"/>
              <a:t> HK.02.02/Menkes/148/1/2010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Izin</a:t>
            </a:r>
            <a:r>
              <a:rPr lang="en-ID" sz="2400" dirty="0"/>
              <a:t> dan </a:t>
            </a:r>
            <a:r>
              <a:rPr lang="en-ID" sz="2400" dirty="0" err="1"/>
              <a:t>Penyelenggaraan</a:t>
            </a:r>
            <a:r>
              <a:rPr lang="en-ID" sz="2400" dirty="0"/>
              <a:t> </a:t>
            </a:r>
            <a:r>
              <a:rPr lang="en-ID" sz="2400" dirty="0" err="1"/>
              <a:t>Praktik</a:t>
            </a:r>
            <a:r>
              <a:rPr lang="en-ID" sz="2400" dirty="0"/>
              <a:t> </a:t>
            </a:r>
            <a:r>
              <a:rPr lang="en-ID" sz="2400" dirty="0" err="1"/>
              <a:t>Perawat</a:t>
            </a:r>
            <a:r>
              <a:rPr lang="en-ID" sz="2400" dirty="0"/>
              <a:t> </a:t>
            </a:r>
            <a:r>
              <a:rPr lang="en-ID" sz="2400" dirty="0" err="1"/>
              <a:t>sebagaimana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diubah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Peraturan</a:t>
            </a:r>
            <a:r>
              <a:rPr lang="en-ID" sz="2400" dirty="0"/>
              <a:t> Menteri Kesehatan </a:t>
            </a:r>
            <a:r>
              <a:rPr lang="en-ID" sz="2400" dirty="0" err="1"/>
              <a:t>Nomor</a:t>
            </a:r>
            <a:r>
              <a:rPr lang="en-ID" sz="2400" dirty="0"/>
              <a:t> 17 Tahun2013</a:t>
            </a:r>
          </a:p>
          <a:p>
            <a:r>
              <a:rPr lang="en-ID" sz="2400" dirty="0" err="1"/>
              <a:t>Peraturan</a:t>
            </a:r>
            <a:r>
              <a:rPr lang="en-ID" sz="2400" dirty="0"/>
              <a:t> Menteri Kesehatan </a:t>
            </a:r>
            <a:r>
              <a:rPr lang="en-ID" sz="2400" dirty="0" err="1"/>
              <a:t>Nomor</a:t>
            </a:r>
            <a:r>
              <a:rPr lang="en-ID" sz="2400" dirty="0"/>
              <a:t> 46 </a:t>
            </a:r>
            <a:r>
              <a:rPr lang="en-ID" sz="2400" dirty="0" err="1"/>
              <a:t>Tahun</a:t>
            </a:r>
            <a:r>
              <a:rPr lang="en-ID" sz="2400" dirty="0"/>
              <a:t> 2013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Registrasi</a:t>
            </a:r>
            <a:r>
              <a:rPr lang="en-ID" sz="2400" dirty="0"/>
              <a:t> Tenaga Kesehatan</a:t>
            </a:r>
          </a:p>
          <a:p>
            <a:r>
              <a:rPr lang="en-ID" sz="2400" dirty="0" err="1"/>
              <a:t>Permenpan</a:t>
            </a:r>
            <a:r>
              <a:rPr lang="en-ID" sz="2400" dirty="0"/>
              <a:t> no 25 </a:t>
            </a:r>
            <a:r>
              <a:rPr lang="en-ID" sz="2400" dirty="0" err="1"/>
              <a:t>Tahun</a:t>
            </a:r>
            <a:r>
              <a:rPr lang="en-ID" sz="2400" dirty="0"/>
              <a:t> 2014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Jabatan</a:t>
            </a:r>
            <a:r>
              <a:rPr lang="en-ID" sz="2400" dirty="0"/>
              <a:t> </a:t>
            </a:r>
            <a:r>
              <a:rPr lang="en-ID" sz="2400" dirty="0" err="1"/>
              <a:t>Fungsional</a:t>
            </a:r>
            <a:r>
              <a:rPr lang="en-ID" sz="2400" dirty="0"/>
              <a:t> </a:t>
            </a:r>
            <a:r>
              <a:rPr lang="en-ID" sz="2400" dirty="0" err="1"/>
              <a:t>Perawat</a:t>
            </a:r>
            <a:r>
              <a:rPr lang="en-ID" sz="2400" dirty="0"/>
              <a:t> dan Angka </a:t>
            </a:r>
            <a:r>
              <a:rPr lang="en-ID" sz="2400" dirty="0" err="1"/>
              <a:t>Kreditnya</a:t>
            </a:r>
            <a:endParaRPr lang="en-ID" sz="2400" dirty="0"/>
          </a:p>
          <a:p>
            <a:r>
              <a:rPr lang="en-ID" sz="2400" dirty="0" err="1"/>
              <a:t>Peraturan</a:t>
            </a:r>
            <a:r>
              <a:rPr lang="en-ID" sz="2400" dirty="0"/>
              <a:t> Menteri Kesehatan No 11 </a:t>
            </a:r>
            <a:r>
              <a:rPr lang="en-ID" sz="2400" dirty="0" err="1"/>
              <a:t>Tahun</a:t>
            </a:r>
            <a:r>
              <a:rPr lang="en-ID" sz="2400" dirty="0"/>
              <a:t> 2017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Keselamatan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endParaRPr lang="en-ID" sz="2400" dirty="0"/>
          </a:p>
          <a:p>
            <a:r>
              <a:rPr lang="en-ID" sz="2400" dirty="0" err="1"/>
              <a:t>Peraturan</a:t>
            </a:r>
            <a:r>
              <a:rPr lang="en-ID" sz="2400" dirty="0"/>
              <a:t> </a:t>
            </a:r>
            <a:r>
              <a:rPr lang="en-ID" sz="2400" dirty="0" err="1"/>
              <a:t>Presiden</a:t>
            </a:r>
            <a:r>
              <a:rPr lang="en-ID" sz="2400" dirty="0"/>
              <a:t> no 77 Tahun2 015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Pedoman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 RS</a:t>
            </a:r>
          </a:p>
          <a:p>
            <a:r>
              <a:rPr lang="en-ID" sz="2400" dirty="0" err="1"/>
              <a:t>Peraturan</a:t>
            </a:r>
            <a:r>
              <a:rPr lang="en-ID" sz="2400" dirty="0"/>
              <a:t> Menteri Kesehatan No 34 </a:t>
            </a:r>
            <a:r>
              <a:rPr lang="en-ID" sz="2400" dirty="0" err="1"/>
              <a:t>Tahun</a:t>
            </a:r>
            <a:r>
              <a:rPr lang="en-ID" sz="2400" dirty="0"/>
              <a:t> 2017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Akreditasi</a:t>
            </a:r>
            <a:r>
              <a:rPr lang="en-ID" sz="2400" dirty="0"/>
              <a:t> RS</a:t>
            </a:r>
          </a:p>
          <a:p>
            <a:r>
              <a:rPr lang="en-ID" sz="2400" dirty="0" err="1"/>
              <a:t>Peraturan</a:t>
            </a:r>
            <a:r>
              <a:rPr lang="en-ID" sz="2400" dirty="0"/>
              <a:t> Menteri Kesehatan No 40 </a:t>
            </a:r>
            <a:r>
              <a:rPr lang="en-ID" sz="2400" dirty="0" err="1"/>
              <a:t>Tahun</a:t>
            </a:r>
            <a:r>
              <a:rPr lang="en-ID" sz="2400" dirty="0"/>
              <a:t> 2017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Jenjang</a:t>
            </a:r>
            <a:r>
              <a:rPr lang="en-ID" sz="2400" dirty="0"/>
              <a:t> </a:t>
            </a:r>
            <a:r>
              <a:rPr lang="en-ID" sz="2400" dirty="0" err="1"/>
              <a:t>Karir</a:t>
            </a:r>
            <a:r>
              <a:rPr lang="en-ID" sz="2400" dirty="0"/>
              <a:t> </a:t>
            </a:r>
            <a:r>
              <a:rPr lang="en-ID" sz="2400" dirty="0" err="1"/>
              <a:t>Keperawatan</a:t>
            </a:r>
            <a:endParaRPr lang="en-ID" sz="2400" dirty="0"/>
          </a:p>
          <a:p>
            <a:r>
              <a:rPr lang="en-ID" sz="2400" dirty="0" err="1"/>
              <a:t>Buku</a:t>
            </a:r>
            <a:r>
              <a:rPr lang="en-ID" sz="2400" dirty="0"/>
              <a:t> </a:t>
            </a:r>
            <a:r>
              <a:rPr lang="en-ID" sz="2400" dirty="0" err="1"/>
              <a:t>Standar</a:t>
            </a:r>
            <a:r>
              <a:rPr lang="en-ID" sz="2400" dirty="0"/>
              <a:t> Nasional </a:t>
            </a:r>
            <a:r>
              <a:rPr lang="en-ID" sz="2400" dirty="0" err="1"/>
              <a:t>Akreditasi</a:t>
            </a:r>
            <a:r>
              <a:rPr lang="en-ID" sz="2400" dirty="0"/>
              <a:t> </a:t>
            </a:r>
            <a:r>
              <a:rPr lang="en-ID" sz="2400" dirty="0" err="1"/>
              <a:t>Rumah</a:t>
            </a:r>
            <a:r>
              <a:rPr lang="en-ID" sz="2400" dirty="0"/>
              <a:t> </a:t>
            </a:r>
            <a:r>
              <a:rPr lang="en-ID" sz="2400" dirty="0" err="1"/>
              <a:t>Sakit</a:t>
            </a:r>
            <a:r>
              <a:rPr lang="en-ID" sz="2400" dirty="0"/>
              <a:t> </a:t>
            </a:r>
            <a:r>
              <a:rPr lang="en-ID" sz="2400" dirty="0" err="1"/>
              <a:t>Edisi</a:t>
            </a:r>
            <a:r>
              <a:rPr lang="en-ID" sz="2400" dirty="0"/>
              <a:t> 1 </a:t>
            </a:r>
            <a:r>
              <a:rPr lang="en-ID" sz="2400" dirty="0" err="1"/>
              <a:t>Tahun</a:t>
            </a:r>
            <a:r>
              <a:rPr lang="en-ID" sz="24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87308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C91-A7DB-3DFE-BCB9-4D2C8CFC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1" y="1138011"/>
            <a:ext cx="10515600" cy="1325563"/>
          </a:xfrm>
        </p:spPr>
        <p:txBody>
          <a:bodyPr/>
          <a:lstStyle/>
          <a:p>
            <a:r>
              <a:rPr lang="en-US" b="1" dirty="0"/>
              <a:t>On Going Professional Performance Evaluation (OPPE)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A892-9E5D-98A0-20DB-28C13AC8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2517094"/>
            <a:ext cx="10515600" cy="2242457"/>
          </a:xfrm>
        </p:spPr>
        <p:txBody>
          <a:bodyPr/>
          <a:lstStyle/>
          <a:p>
            <a:r>
              <a:rPr lang="en-US" dirty="0"/>
              <a:t>OPPE is a screening tool to evaluate all practitioners who have been granted privileges and to identify those clinicians who might be delivering an unacceptable quality of care.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112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914-2B25-6720-9C10-03E0FA21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825" y="478971"/>
            <a:ext cx="10018713" cy="729343"/>
          </a:xfrm>
        </p:spPr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C7CD-A2D3-F264-D389-D756F94A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476" y="1273629"/>
            <a:ext cx="7821047" cy="5105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Tindakan </a:t>
            </a:r>
            <a:r>
              <a:rPr lang="en-US" dirty="0" err="1"/>
              <a:t>Keperawatan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Pelaksanaan</a:t>
            </a:r>
            <a:r>
              <a:rPr lang="en-US" dirty="0"/>
              <a:t> Etika dan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Komunikasi</a:t>
            </a:r>
            <a:r>
              <a:rPr lang="en-US" dirty="0"/>
              <a:t> Interpersonal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Performance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asuhan</a:t>
            </a:r>
            <a:r>
              <a:rPr lang="en-US" dirty="0"/>
              <a:t> </a:t>
            </a:r>
            <a:r>
              <a:rPr lang="en-US" dirty="0" err="1"/>
              <a:t>keperawatan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Kedisiplinan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Loyalitas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Clinical Professional Development (CPD)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Membuat</a:t>
            </a:r>
            <a:r>
              <a:rPr lang="en-US" dirty="0"/>
              <a:t>/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ID" dirty="0"/>
          </a:p>
        </p:txBody>
      </p:sp>
      <p:pic>
        <p:nvPicPr>
          <p:cNvPr id="4" name="Picture 2" descr="Performance Evaluation Process - Skills and Techniques">
            <a:extLst>
              <a:ext uri="{FF2B5EF4-FFF2-40B4-BE49-F238E27FC236}">
                <a16:creationId xmlns:a16="http://schemas.microsoft.com/office/drawing/2014/main" id="{9F5467F6-97C0-8D48-3CA4-EFADFD0D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88" y="3909692"/>
            <a:ext cx="3834412" cy="287210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7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A734-1FF5-4D5F-AC71-1D0B47D5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5029"/>
          </a:xfrm>
        </p:spPr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Motivasi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46B-B2DD-41C9-8D61-A35765A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45" y="1786021"/>
            <a:ext cx="4107541" cy="4060371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+mj-lt"/>
              </a:rPr>
              <a:t>Motivasi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dorongan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muncul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seseorang</a:t>
            </a:r>
            <a:r>
              <a:rPr lang="en-US" dirty="0">
                <a:latin typeface="+mj-lt"/>
              </a:rPr>
              <a:t> untuk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sebuah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tindakan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 err="1">
                <a:latin typeface="+mj-lt"/>
              </a:rPr>
              <a:t>Motivasi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kerja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suatu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kondisi</a:t>
            </a:r>
            <a:r>
              <a:rPr lang="en-ID" b="0" i="0" dirty="0">
                <a:effectLst/>
                <a:latin typeface="+mj-lt"/>
              </a:rPr>
              <a:t> yang </a:t>
            </a:r>
            <a:r>
              <a:rPr lang="en-ID" b="0" i="0" dirty="0" err="1">
                <a:effectLst/>
                <a:latin typeface="+mj-lt"/>
              </a:rPr>
              <a:t>berpengaruh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untuk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+mj-lt"/>
              </a:rPr>
              <a:t>membangkitkan</a:t>
            </a:r>
            <a:r>
              <a:rPr lang="en-ID" b="0" i="0" dirty="0"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+mj-lt"/>
              </a:rPr>
              <a:t>mengarahkan</a:t>
            </a:r>
            <a:r>
              <a:rPr lang="en-ID" b="0" i="0" dirty="0">
                <a:effectLst/>
                <a:latin typeface="+mj-lt"/>
              </a:rPr>
              <a:t>, dan </a:t>
            </a:r>
            <a:r>
              <a:rPr lang="en-ID" b="0" i="0" dirty="0" err="1">
                <a:solidFill>
                  <a:srgbClr val="FF0000"/>
                </a:solidFill>
                <a:effectLst/>
                <a:latin typeface="+mj-lt"/>
              </a:rPr>
              <a:t>memelihara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perilaku</a:t>
            </a:r>
            <a:r>
              <a:rPr lang="en-ID" b="0" i="0" dirty="0">
                <a:effectLst/>
                <a:latin typeface="+mj-lt"/>
              </a:rPr>
              <a:t> yang </a:t>
            </a:r>
            <a:r>
              <a:rPr lang="en-ID" b="0" i="0" dirty="0" err="1">
                <a:effectLst/>
                <a:latin typeface="+mj-lt"/>
              </a:rPr>
              <a:t>berhubungan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dengan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lingkungan</a:t>
            </a:r>
            <a:r>
              <a:rPr lang="en-ID" b="0" i="0" dirty="0">
                <a:effectLst/>
                <a:latin typeface="+mj-lt"/>
              </a:rPr>
              <a:t> </a:t>
            </a:r>
            <a:r>
              <a:rPr lang="en-ID" b="0" i="0" dirty="0" err="1">
                <a:effectLst/>
                <a:latin typeface="+mj-lt"/>
              </a:rPr>
              <a:t>kerja</a:t>
            </a:r>
            <a:r>
              <a:rPr lang="en-US" b="0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8D7811-D936-F030-5848-5F3AFD940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744900"/>
              </p:ext>
            </p:extLst>
          </p:nvPr>
        </p:nvGraphicFramePr>
        <p:xfrm>
          <a:off x="4876800" y="1741715"/>
          <a:ext cx="6626224" cy="415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rightness Intensity Icon. Isolated Vector Symbol on White Background Stock  Vector - Illustration of pictogram, business: 144967050">
            <a:extLst>
              <a:ext uri="{FF2B5EF4-FFF2-40B4-BE49-F238E27FC236}">
                <a16:creationId xmlns:a16="http://schemas.microsoft.com/office/drawing/2014/main" id="{ACFCEEA5-804C-15E8-B1BE-95A7851F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502" y="2313436"/>
            <a:ext cx="669641" cy="6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ich direction are you headed? | sinibaldo.wordpress.com">
            <a:extLst>
              <a:ext uri="{FF2B5EF4-FFF2-40B4-BE49-F238E27FC236}">
                <a16:creationId xmlns:a16="http://schemas.microsoft.com/office/drawing/2014/main" id="{15B0A9C6-11BF-210D-CCDB-9DA75DAD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98" y="3554514"/>
            <a:ext cx="784472" cy="52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istence Icon. Simple Element From Soft Skills Icons Collection.  Creative Persistence Icon Ui, Ux, Apps, Software And Infographics. Royalty  Free SVG, Cliparts, Vectors, And Stock Illustration. Image 135353680.">
            <a:extLst>
              <a:ext uri="{FF2B5EF4-FFF2-40B4-BE49-F238E27FC236}">
                <a16:creationId xmlns:a16="http://schemas.microsoft.com/office/drawing/2014/main" id="{B6C05C0D-80E2-C80A-1A7C-05B194AF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16" y="4689503"/>
            <a:ext cx="732819" cy="73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E1F9A-3BED-82C9-5B84-465760322F9C}"/>
              </a:ext>
            </a:extLst>
          </p:cNvPr>
          <p:cNvSpPr txBox="1"/>
          <p:nvPr/>
        </p:nvSpPr>
        <p:spPr>
          <a:xfrm>
            <a:off x="6378020" y="3429000"/>
            <a:ext cx="1874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 Key Elements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MOTIVATION</a:t>
            </a:r>
            <a:endParaRPr lang="en-ID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96EBD-D5EE-D36D-81D1-22E12EE84E58}"/>
              </a:ext>
            </a:extLst>
          </p:cNvPr>
          <p:cNvSpPr txBox="1"/>
          <p:nvPr/>
        </p:nvSpPr>
        <p:spPr>
          <a:xfrm>
            <a:off x="9231058" y="268060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hard a person tries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1F39D-A807-71E3-E1C6-5CB2727E40EE}"/>
              </a:ext>
            </a:extLst>
          </p:cNvPr>
          <p:cNvSpPr txBox="1"/>
          <p:nvPr/>
        </p:nvSpPr>
        <p:spPr>
          <a:xfrm>
            <a:off x="9634505" y="3893234"/>
            <a:ext cx="232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Toward beneficial goal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F90C1-C82F-9B4C-EA18-8893CA3BC709}"/>
              </a:ext>
            </a:extLst>
          </p:cNvPr>
          <p:cNvSpPr txBox="1"/>
          <p:nvPr/>
        </p:nvSpPr>
        <p:spPr>
          <a:xfrm>
            <a:off x="9216032" y="515358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long a person tries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260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4BAE-BD49-E355-305C-41BA44F3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r>
              <a:rPr lang="en-US" dirty="0"/>
              <a:t>INDIKATOR KINERJA KEPERAWATAN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6D61-1EDA-7D6D-C0F1-77B66C31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2" y="1208314"/>
            <a:ext cx="9786257" cy="496864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INDIKATOR KINERJA INDIVIDU </a:t>
            </a:r>
          </a:p>
          <a:p>
            <a:pPr marL="457200" lvl="1" indent="0">
              <a:buNone/>
            </a:pPr>
            <a:r>
              <a:rPr lang="en-ID" dirty="0"/>
              <a:t>UNSUR UTAMA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D" dirty="0"/>
              <a:t>PELAYANAN KEPERAWATAN </a:t>
            </a:r>
          </a:p>
          <a:p>
            <a:pPr lvl="2"/>
            <a:r>
              <a:rPr lang="en-ID" dirty="0"/>
              <a:t>ASUHAN KEPERAWATAN </a:t>
            </a:r>
          </a:p>
          <a:p>
            <a:pPr lvl="2"/>
            <a:r>
              <a:rPr lang="en-ID" dirty="0"/>
              <a:t>PENGELOLAAN KEPERAWATAN </a:t>
            </a:r>
          </a:p>
          <a:p>
            <a:pPr lvl="2"/>
            <a:r>
              <a:rPr lang="en-ID" dirty="0"/>
              <a:t>TUGAS LAIN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D" dirty="0"/>
              <a:t>PENGABDIAN MASYARAKAT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D" dirty="0"/>
              <a:t>PENGEMBANGAN PROFESI </a:t>
            </a:r>
          </a:p>
          <a:p>
            <a:pPr marL="914400" lvl="2" indent="0">
              <a:buNone/>
            </a:pPr>
            <a:r>
              <a:rPr lang="en-ID" dirty="0"/>
              <a:t>• RISET</a:t>
            </a:r>
          </a:p>
          <a:p>
            <a:pPr lvl="2"/>
            <a:r>
              <a:rPr lang="en-ID" dirty="0"/>
              <a:t>EBNP </a:t>
            </a:r>
          </a:p>
          <a:p>
            <a:pPr lvl="2"/>
            <a:r>
              <a:rPr lang="en-ID" dirty="0"/>
              <a:t>MENULIS JURNAL/BUKU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D" dirty="0"/>
              <a:t>UNSUR PENUNJANG</a:t>
            </a:r>
          </a:p>
          <a:p>
            <a:pPr lvl="2"/>
            <a:r>
              <a:rPr lang="en-ID" dirty="0"/>
              <a:t>SEMINAR </a:t>
            </a:r>
          </a:p>
          <a:p>
            <a:pPr lvl="2"/>
            <a:r>
              <a:rPr lang="en-ID" dirty="0"/>
              <a:t>PENGAJARAN </a:t>
            </a:r>
          </a:p>
          <a:p>
            <a:pPr lvl="2"/>
            <a:r>
              <a:rPr lang="en-ID" dirty="0"/>
              <a:t>CNE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PERILAKU KERJA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4931BA1-4AEC-B091-5CF7-DD54FD005221}"/>
              </a:ext>
            </a:extLst>
          </p:cNvPr>
          <p:cNvSpPr/>
          <p:nvPr/>
        </p:nvSpPr>
        <p:spPr>
          <a:xfrm>
            <a:off x="5246914" y="1262743"/>
            <a:ext cx="729343" cy="462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593F5-0883-CAE8-D441-5A1A64D99A07}"/>
              </a:ext>
            </a:extLst>
          </p:cNvPr>
          <p:cNvSpPr/>
          <p:nvPr/>
        </p:nvSpPr>
        <p:spPr>
          <a:xfrm>
            <a:off x="6542314" y="2043453"/>
            <a:ext cx="4430486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400" dirty="0" err="1"/>
              <a:t>Mutu</a:t>
            </a:r>
            <a:r>
              <a:rPr lang="en-ID" sz="2400" dirty="0"/>
              <a:t> &amp; </a:t>
            </a:r>
            <a:r>
              <a:rPr lang="en-ID" sz="2400" dirty="0" err="1"/>
              <a:t>Keselamatan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endParaRPr lang="en-ID" sz="2400" dirty="0"/>
          </a:p>
          <a:p>
            <a:r>
              <a:rPr lang="en-ID" sz="2400" dirty="0" err="1"/>
              <a:t>Indikator</a:t>
            </a:r>
            <a:r>
              <a:rPr lang="en-ID" sz="2400" dirty="0"/>
              <a:t> </a:t>
            </a:r>
            <a:r>
              <a:rPr lang="en-ID" sz="2400" dirty="0" err="1"/>
              <a:t>Pelayanan</a:t>
            </a:r>
            <a:r>
              <a:rPr lang="en-ID" sz="2400" dirty="0"/>
              <a:t> </a:t>
            </a:r>
            <a:r>
              <a:rPr lang="en-ID" sz="2400" dirty="0" err="1"/>
              <a:t>Keperawatan</a:t>
            </a:r>
            <a:r>
              <a:rPr lang="en-ID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400" dirty="0" err="1"/>
              <a:t>Kenyamanan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endParaRPr lang="en-ID" sz="2400" dirty="0"/>
          </a:p>
          <a:p>
            <a:pPr marL="342900" indent="-342900">
              <a:buFont typeface="+mj-lt"/>
              <a:buAutoNum type="arabicPeriod"/>
            </a:pPr>
            <a:r>
              <a:rPr lang="en-ID" sz="2400" dirty="0" err="1"/>
              <a:t>Keselamatan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endParaRPr lang="en-ID" sz="2400" dirty="0"/>
          </a:p>
          <a:p>
            <a:pPr marL="342900" indent="-342900">
              <a:buFont typeface="+mj-lt"/>
              <a:buAutoNum type="arabicPeriod"/>
            </a:pPr>
            <a:r>
              <a:rPr lang="en-ID" sz="2400" dirty="0" err="1"/>
              <a:t>Pemenuhan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r>
              <a:rPr lang="en-ID" sz="2400" dirty="0"/>
              <a:t> Dasar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2400" dirty="0" err="1"/>
              <a:t>Edukasi</a:t>
            </a:r>
            <a:r>
              <a:rPr lang="en-ID" sz="2400" dirty="0"/>
              <a:t> pada </a:t>
            </a:r>
            <a:r>
              <a:rPr lang="en-ID" sz="2400" dirty="0" err="1"/>
              <a:t>Pasien</a:t>
            </a:r>
            <a:r>
              <a:rPr lang="en-ID" sz="2400" dirty="0"/>
              <a:t> dan </a:t>
            </a:r>
            <a:r>
              <a:rPr lang="en-ID" sz="2400" dirty="0" err="1"/>
              <a:t>Keluarga</a:t>
            </a:r>
            <a:endParaRPr lang="en-ID" sz="2400" dirty="0"/>
          </a:p>
          <a:p>
            <a:pPr marL="342900" indent="-342900">
              <a:buFont typeface="+mj-lt"/>
              <a:buAutoNum type="arabicPeriod"/>
            </a:pPr>
            <a:r>
              <a:rPr lang="en-ID" sz="2400" dirty="0" err="1"/>
              <a:t>Kepuasan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endParaRPr lang="en-ID" sz="2400" dirty="0"/>
          </a:p>
        </p:txBody>
      </p:sp>
      <p:sp>
        <p:nvSpPr>
          <p:cNvPr id="6" name="Star: 7 Points 5">
            <a:extLst>
              <a:ext uri="{FF2B5EF4-FFF2-40B4-BE49-F238E27FC236}">
                <a16:creationId xmlns:a16="http://schemas.microsoft.com/office/drawing/2014/main" id="{4B435FC5-AB7D-F783-57CB-0BDD4C295B13}"/>
              </a:ext>
            </a:extLst>
          </p:cNvPr>
          <p:cNvSpPr/>
          <p:nvPr/>
        </p:nvSpPr>
        <p:spPr>
          <a:xfrm>
            <a:off x="9742714" y="1080747"/>
            <a:ext cx="1981200" cy="1401196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OPPE</a:t>
            </a:r>
            <a:endParaRPr lang="en-ID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33AC69-2573-3876-D588-97BE581A28C6}"/>
              </a:ext>
            </a:extLst>
          </p:cNvPr>
          <p:cNvSpPr/>
          <p:nvPr/>
        </p:nvSpPr>
        <p:spPr>
          <a:xfrm>
            <a:off x="2455400" y="816428"/>
            <a:ext cx="8207828" cy="54646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BF1110-CED0-94FD-D431-9BE609E2DE58}"/>
              </a:ext>
            </a:extLst>
          </p:cNvPr>
          <p:cNvGrpSpPr/>
          <p:nvPr/>
        </p:nvGrpSpPr>
        <p:grpSpPr>
          <a:xfrm>
            <a:off x="3249050" y="2174422"/>
            <a:ext cx="6946434" cy="3763734"/>
            <a:chOff x="1528431" y="1869622"/>
            <a:chExt cx="6946434" cy="376373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54CC10-3594-97D0-345A-56D5420C0C0E}"/>
                </a:ext>
              </a:extLst>
            </p:cNvPr>
            <p:cNvSpPr/>
            <p:nvPr/>
          </p:nvSpPr>
          <p:spPr>
            <a:xfrm>
              <a:off x="1528431" y="3268435"/>
              <a:ext cx="1687285" cy="85997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Motivation </a:t>
              </a:r>
              <a:endParaRPr lang="en-ID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EB5F81-98A3-7BD5-860C-5B460F0E68ED}"/>
                </a:ext>
              </a:extLst>
            </p:cNvPr>
            <p:cNvSpPr/>
            <p:nvPr/>
          </p:nvSpPr>
          <p:spPr>
            <a:xfrm>
              <a:off x="3848097" y="1869622"/>
              <a:ext cx="1981199" cy="85997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Environment</a:t>
              </a:r>
              <a:endParaRPr lang="en-ID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E26914-830E-1E5E-D0AD-FCFBBB73EF75}"/>
                </a:ext>
              </a:extLst>
            </p:cNvPr>
            <p:cNvSpPr/>
            <p:nvPr/>
          </p:nvSpPr>
          <p:spPr>
            <a:xfrm>
              <a:off x="3848096" y="4773384"/>
              <a:ext cx="1981199" cy="8599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Ability</a:t>
              </a:r>
              <a:endParaRPr lang="en-ID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93E63A-3A82-D878-D86E-2F8503C3E496}"/>
                </a:ext>
              </a:extLst>
            </p:cNvPr>
            <p:cNvSpPr/>
            <p:nvPr/>
          </p:nvSpPr>
          <p:spPr>
            <a:xfrm>
              <a:off x="4011049" y="3268435"/>
              <a:ext cx="1687285" cy="85997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Effort</a:t>
              </a:r>
              <a:endParaRPr lang="en-ID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5CCF8A-276F-626C-BFED-5172B4C5E80F}"/>
                </a:ext>
              </a:extLst>
            </p:cNvPr>
            <p:cNvSpPr/>
            <p:nvPr/>
          </p:nvSpPr>
          <p:spPr>
            <a:xfrm>
              <a:off x="6493666" y="3243943"/>
              <a:ext cx="1981199" cy="85997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Performance</a:t>
              </a:r>
              <a:endParaRPr lang="en-ID" sz="24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DEF939-0E14-5DDE-7BEE-DDE3D6D2E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696" y="2784024"/>
              <a:ext cx="1" cy="40549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2806D4F-0317-7F01-0199-3514AEDA9247}"/>
                </a:ext>
              </a:extLst>
            </p:cNvPr>
            <p:cNvCxnSpPr/>
            <p:nvPr/>
          </p:nvCxnSpPr>
          <p:spPr>
            <a:xfrm>
              <a:off x="3298371" y="3698421"/>
              <a:ext cx="549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C4517FD-8E27-7ED9-AC9D-6DCEB1A90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1015" y="4185555"/>
              <a:ext cx="1" cy="5388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6F108A-B471-7FCB-A804-0533C7008E73}"/>
                </a:ext>
              </a:extLst>
            </p:cNvPr>
            <p:cNvCxnSpPr/>
            <p:nvPr/>
          </p:nvCxnSpPr>
          <p:spPr>
            <a:xfrm>
              <a:off x="5821137" y="3698421"/>
              <a:ext cx="549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5A93FD5-FBA7-F36D-A0EE-60C941C2E614}"/>
              </a:ext>
            </a:extLst>
          </p:cNvPr>
          <p:cNvSpPr txBox="1"/>
          <p:nvPr/>
        </p:nvSpPr>
        <p:spPr>
          <a:xfrm>
            <a:off x="4725414" y="1014781"/>
            <a:ext cx="3667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MANAGEMENT</a:t>
            </a:r>
            <a:endParaRPr lang="en-ID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5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9EE286-62C5-C143-AC94-C644876B6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792899"/>
              </p:ext>
            </p:extLst>
          </p:nvPr>
        </p:nvGraphicFramePr>
        <p:xfrm>
          <a:off x="3722915" y="446314"/>
          <a:ext cx="8022771" cy="596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CEECC8-A8BE-268A-BAD0-5F411AEB0068}"/>
              </a:ext>
            </a:extLst>
          </p:cNvPr>
          <p:cNvSpPr/>
          <p:nvPr/>
        </p:nvSpPr>
        <p:spPr>
          <a:xfrm>
            <a:off x="1491343" y="2318657"/>
            <a:ext cx="1970314" cy="20682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Tujuan</a:t>
            </a:r>
            <a:r>
              <a:rPr lang="en-US" sz="3200" b="1" dirty="0"/>
              <a:t> </a:t>
            </a:r>
            <a:r>
              <a:rPr lang="en-US" sz="3200" b="1" dirty="0" err="1"/>
              <a:t>Motivasi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40791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donisme dan Konsumerisme">
            <a:extLst>
              <a:ext uri="{FF2B5EF4-FFF2-40B4-BE49-F238E27FC236}">
                <a16:creationId xmlns:a16="http://schemas.microsoft.com/office/drawing/2014/main" id="{550F1D86-EB86-E60E-765E-E30066E1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9" y="2114549"/>
            <a:ext cx="5355771" cy="301262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394D3-1C7F-F575-5BF7-D7CDCDAE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4543"/>
            <a:ext cx="10018713" cy="892629"/>
          </a:xfrm>
        </p:spPr>
        <p:txBody>
          <a:bodyPr/>
          <a:lstStyle/>
          <a:p>
            <a:r>
              <a:rPr lang="en-US" b="1" dirty="0" err="1"/>
              <a:t>Teori</a:t>
            </a:r>
            <a:r>
              <a:rPr lang="en-US" b="1" dirty="0"/>
              <a:t> </a:t>
            </a:r>
            <a:r>
              <a:rPr lang="en-US" b="1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29DB-884E-D8A1-71F3-C5D02F62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89314"/>
            <a:ext cx="5493432" cy="484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TEORI HEDONISME</a:t>
            </a:r>
          </a:p>
          <a:p>
            <a:pPr marL="446088" lvl="1"/>
            <a:r>
              <a:rPr lang="en-US" sz="2400" dirty="0" err="1"/>
              <a:t>Hedon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Bahasa Yunani yang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kesenangan</a:t>
            </a:r>
            <a:endParaRPr lang="en-US" sz="2400" dirty="0"/>
          </a:p>
          <a:p>
            <a:pPr marL="446088" lvl="1"/>
            <a:r>
              <a:rPr lang="en-US" sz="2400" dirty="0" err="1"/>
              <a:t>Hedonisme</a:t>
            </a:r>
            <a:r>
              <a:rPr lang="en-US" sz="2400" dirty="0"/>
              <a:t> :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aliran</a:t>
            </a:r>
            <a:r>
              <a:rPr lang="en-US" sz="2400" dirty="0"/>
              <a:t> yang </a:t>
            </a:r>
            <a:r>
              <a:rPr lang="en-US" sz="2400" dirty="0" err="1"/>
              <a:t>memandang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untuk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kesenangan</a:t>
            </a:r>
            <a:r>
              <a:rPr lang="en-US" sz="2400" dirty="0"/>
              <a:t>. </a:t>
            </a:r>
          </a:p>
          <a:p>
            <a:pPr marL="446088" lvl="1"/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mengemukakan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motivasi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kehidupannya</a:t>
            </a:r>
            <a:r>
              <a:rPr lang="en-US" sz="2400" dirty="0"/>
              <a:t> </a:t>
            </a:r>
            <a:r>
              <a:rPr lang="en-US" sz="2400" dirty="0" err="1"/>
              <a:t>didasari</a:t>
            </a:r>
            <a:r>
              <a:rPr lang="en-US" sz="2400" dirty="0"/>
              <a:t> oleh </a:t>
            </a:r>
            <a:r>
              <a:rPr lang="en-US" sz="2400" dirty="0" err="1"/>
              <a:t>dorongan</a:t>
            </a:r>
            <a:r>
              <a:rPr lang="en-US" sz="2400" dirty="0"/>
              <a:t> untuk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kesenangan</a:t>
            </a:r>
            <a:endParaRPr lang="en-US" sz="2400" dirty="0"/>
          </a:p>
          <a:p>
            <a:pPr mar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36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FFDA-B046-9080-838C-886376B8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54" y="206829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TEORI KEBUTUHAN “MASLOW”</a:t>
            </a:r>
            <a:endParaRPr lang="en-ID" b="1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E7DFB-513F-A543-5D41-75AD8F36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47" y="1023239"/>
            <a:ext cx="8302526" cy="562793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9731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66FC-EA5A-428C-A999-BD97B95C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6" y="489857"/>
            <a:ext cx="4920343" cy="5736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2800" b="1" dirty="0" err="1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Teori</a:t>
            </a:r>
            <a:r>
              <a:rPr lang="en-ID" sz="2800" b="1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ID" sz="2800" b="1" dirty="0" err="1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Kebutuhan</a:t>
            </a:r>
            <a:r>
              <a:rPr lang="en-ID" sz="2800" b="1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ID" sz="2800" b="1" dirty="0" err="1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Berprestasi</a:t>
            </a:r>
            <a:r>
              <a:rPr lang="en-ID" sz="2800" b="1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“McClelland”</a:t>
            </a:r>
          </a:p>
          <a:p>
            <a:pPr marL="457200" lvl="1" indent="0">
              <a:buNone/>
            </a:pP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sangat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dan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prestasi</a:t>
            </a:r>
            <a:r>
              <a:rPr lang="en-ID" dirty="0"/>
              <a:t>. </a:t>
            </a:r>
            <a:r>
              <a:rPr lang="en-ID" dirty="0" err="1"/>
              <a:t>Menurut</a:t>
            </a:r>
            <a:r>
              <a:rPr lang="en-ID" dirty="0"/>
              <a:t> McClelland </a:t>
            </a:r>
            <a:r>
              <a:rPr lang="en-ID" dirty="0" err="1"/>
              <a:t>ciri</a:t>
            </a:r>
            <a:r>
              <a:rPr lang="en-ID" dirty="0"/>
              <a:t> orang yang </a:t>
            </a:r>
            <a:r>
              <a:rPr lang="en-ID" dirty="0" err="1"/>
              <a:t>berprestasi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yang </a:t>
            </a:r>
            <a:r>
              <a:rPr lang="en-ID" dirty="0" err="1"/>
              <a:t>sulit</a:t>
            </a:r>
            <a:endParaRPr lang="en-ID" dirty="0"/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usaha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keberuntungan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pertolongan</a:t>
            </a:r>
            <a:r>
              <a:rPr lang="en-ID" dirty="0"/>
              <a:t> orang lain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Menginginkan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mereka</a:t>
            </a:r>
            <a:endParaRPr lang="en-ID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AE0EFB-B85A-3220-AB66-6C4E6280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162997"/>
              </p:ext>
            </p:extLst>
          </p:nvPr>
        </p:nvGraphicFramePr>
        <p:xfrm>
          <a:off x="838201" y="1020838"/>
          <a:ext cx="5359398" cy="481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9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082A-061B-4B13-65FC-533DBB0B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446314"/>
            <a:ext cx="10515600" cy="1621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Teori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ERG “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Clyton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Alderfer”</a:t>
            </a:r>
          </a:p>
          <a:p>
            <a:pPr marL="457200" lvl="1" indent="0">
              <a:buNone/>
            </a:pP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ERG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Existence </a:t>
            </a:r>
            <a:r>
              <a:rPr lang="en-US" dirty="0"/>
              <a:t>(</a:t>
            </a:r>
            <a:r>
              <a:rPr lang="en-US" dirty="0" err="1"/>
              <a:t>eksistensi</a:t>
            </a:r>
            <a:r>
              <a:rPr lang="en-US" dirty="0"/>
              <a:t>), </a:t>
            </a:r>
            <a:r>
              <a:rPr lang="en-US" i="1" dirty="0"/>
              <a:t>Relatedness </a:t>
            </a:r>
            <a:r>
              <a:rPr lang="en-US" dirty="0"/>
              <a:t>(</a:t>
            </a:r>
            <a:r>
              <a:rPr lang="en-US" dirty="0" err="1"/>
              <a:t>relasi</a:t>
            </a:r>
            <a:r>
              <a:rPr lang="en-US" dirty="0"/>
              <a:t>/</a:t>
            </a:r>
            <a:r>
              <a:rPr lang="en-US" dirty="0" err="1"/>
              <a:t>hubungan</a:t>
            </a:r>
            <a:r>
              <a:rPr lang="en-US" dirty="0"/>
              <a:t>), </a:t>
            </a:r>
            <a:r>
              <a:rPr lang="en-US" i="1" dirty="0"/>
              <a:t>Growth </a:t>
            </a:r>
            <a:r>
              <a:rPr lang="en-US" dirty="0"/>
              <a:t>(</a:t>
            </a:r>
            <a:r>
              <a:rPr lang="en-US" dirty="0" err="1"/>
              <a:t>pertumbuhan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A2903-A605-1EC3-6849-163F2C78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2290762"/>
            <a:ext cx="8828314" cy="42348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1325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4031B-8569-C80D-C391-1431A1E4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15" y="2514600"/>
            <a:ext cx="6050265" cy="35679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F100-94A8-1011-7DA9-90E49031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42" y="370114"/>
            <a:ext cx="4482873" cy="64116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200" dirty="0" err="1"/>
              <a:t>Terdapat</a:t>
            </a:r>
            <a:r>
              <a:rPr lang="en-ID" sz="2200" dirty="0"/>
              <a:t> 2 </a:t>
            </a:r>
            <a:r>
              <a:rPr lang="en-ID" sz="2200" dirty="0" err="1"/>
              <a:t>faktor</a:t>
            </a:r>
            <a:r>
              <a:rPr lang="en-ID" sz="2200" dirty="0"/>
              <a:t> yang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mendorong</a:t>
            </a:r>
            <a:r>
              <a:rPr lang="en-ID" sz="2200" dirty="0"/>
              <a:t> </a:t>
            </a:r>
            <a:r>
              <a:rPr lang="en-ID" sz="2200" dirty="0" err="1"/>
              <a:t>seseorang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bekerja</a:t>
            </a:r>
            <a:r>
              <a:rPr lang="en-ID" sz="2200" dirty="0"/>
              <a:t> </a:t>
            </a:r>
            <a:r>
              <a:rPr lang="en-ID" sz="2200" dirty="0" err="1"/>
              <a:t>yaitu</a:t>
            </a:r>
            <a:r>
              <a:rPr lang="en-ID" sz="2200" dirty="0"/>
              <a:t>: </a:t>
            </a:r>
          </a:p>
          <a:p>
            <a:pPr marL="358775" lvl="1" indent="-271463">
              <a:buFont typeface="+mj-lt"/>
              <a:buAutoNum type="arabicPeriod"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motivasional</a:t>
            </a:r>
            <a:r>
              <a:rPr lang="en-ID" dirty="0"/>
              <a:t> / </a:t>
            </a:r>
            <a:r>
              <a:rPr lang="en-ID" dirty="0" err="1"/>
              <a:t>intrinsik</a:t>
            </a:r>
            <a:r>
              <a:rPr lang="en-ID" dirty="0"/>
              <a:t> </a:t>
            </a:r>
          </a:p>
          <a:p>
            <a:pPr marL="373062" lvl="2">
              <a:buFont typeface="Wingdings" panose="05000000000000000000" pitchFamily="2" charset="2"/>
              <a:buChar char="à"/>
            </a:pPr>
            <a:r>
              <a:rPr lang="en-ID" dirty="0" err="1">
                <a:sym typeface="Wingdings" panose="05000000000000000000" pitchFamily="2" charset="2"/>
              </a:rPr>
              <a:t>faktor</a:t>
            </a:r>
            <a:r>
              <a:rPr lang="en-ID" dirty="0">
                <a:sym typeface="Wingdings" panose="05000000000000000000" pitchFamily="2" charset="2"/>
              </a:rPr>
              <a:t> yang </a:t>
            </a:r>
            <a:r>
              <a:rPr lang="en-ID" dirty="0" err="1">
                <a:sym typeface="Wingdings" panose="05000000000000000000" pitchFamily="2" charset="2"/>
              </a:rPr>
              <a:t>menyebabkan</a:t>
            </a:r>
            <a:r>
              <a:rPr lang="en-ID" dirty="0">
                <a:sym typeface="Wingdings" panose="05000000000000000000" pitchFamily="2" charset="2"/>
              </a:rPr>
              <a:t> orang </a:t>
            </a:r>
            <a:r>
              <a:rPr lang="en-ID" dirty="0" err="1">
                <a:sym typeface="Wingdings" panose="05000000000000000000" pitchFamily="2" charset="2"/>
              </a:rPr>
              <a:t>dapat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memenuhi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kebutuhan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tingkat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atasnya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menyebabkan</a:t>
            </a:r>
            <a:r>
              <a:rPr lang="en-ID" dirty="0">
                <a:sym typeface="Wingdings" panose="05000000000000000000" pitchFamily="2" charset="2"/>
              </a:rPr>
              <a:t> orang </a:t>
            </a:r>
            <a:r>
              <a:rPr lang="en-ID" dirty="0" err="1">
                <a:sym typeface="Wingdings" panose="05000000000000000000" pitchFamily="2" charset="2"/>
              </a:rPr>
              <a:t>puas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atas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pekerjaannya</a:t>
            </a:r>
            <a:endParaRPr lang="en-ID" dirty="0">
              <a:sym typeface="Wingdings" panose="05000000000000000000" pitchFamily="2" charset="2"/>
            </a:endParaRPr>
          </a:p>
          <a:p>
            <a:pPr marL="358775" lvl="2" indent="0">
              <a:buNone/>
            </a:pPr>
            <a:r>
              <a:rPr lang="en-ID" dirty="0" err="1">
                <a:sym typeface="Wingdings" panose="05000000000000000000" pitchFamily="2" charset="2"/>
              </a:rPr>
              <a:t>Misal</a:t>
            </a:r>
            <a:r>
              <a:rPr lang="en-ID" dirty="0">
                <a:sym typeface="Wingdings" panose="05000000000000000000" pitchFamily="2" charset="2"/>
              </a:rPr>
              <a:t>: </a:t>
            </a:r>
            <a:r>
              <a:rPr lang="en-ID" dirty="0" err="1">
                <a:sym typeface="Wingdings" panose="05000000000000000000" pitchFamily="2" charset="2"/>
              </a:rPr>
              <a:t>jenis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pekerjaan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peluang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maju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pengakuan</a:t>
            </a:r>
            <a:r>
              <a:rPr lang="en-ID" dirty="0">
                <a:sym typeface="Wingdings" panose="05000000000000000000" pitchFamily="2" charset="2"/>
              </a:rPr>
              <a:t>/</a:t>
            </a:r>
            <a:r>
              <a:rPr lang="en-ID" dirty="0" err="1">
                <a:sym typeface="Wingdings" panose="05000000000000000000" pitchFamily="2" charset="2"/>
              </a:rPr>
              <a:t>penghargaan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keberhasilan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tanggung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jawab</a:t>
            </a:r>
            <a:r>
              <a:rPr lang="en-ID" dirty="0">
                <a:sym typeface="Wingdings" panose="05000000000000000000" pitchFamily="2" charset="2"/>
              </a:rPr>
              <a:t>. Jika </a:t>
            </a:r>
            <a:r>
              <a:rPr lang="en-ID" dirty="0" err="1">
                <a:sym typeface="Wingdings" panose="05000000000000000000" pitchFamily="2" charset="2"/>
              </a:rPr>
              <a:t>faktor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motivasional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tidak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ada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seorang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pekerja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cenderung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bersikap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netral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saja</a:t>
            </a:r>
            <a:r>
              <a:rPr lang="en-ID" dirty="0">
                <a:sym typeface="Wingdings" panose="05000000000000000000" pitchFamily="2" charset="2"/>
              </a:rPr>
              <a:t> pada </a:t>
            </a:r>
            <a:r>
              <a:rPr lang="en-ID" dirty="0" err="1">
                <a:sym typeface="Wingdings" panose="05000000000000000000" pitchFamily="2" charset="2"/>
              </a:rPr>
              <a:t>pekerjaannya</a:t>
            </a:r>
            <a:r>
              <a:rPr lang="en-ID" dirty="0">
                <a:sym typeface="Wingdings" panose="05000000000000000000" pitchFamily="2" charset="2"/>
              </a:rPr>
              <a:t>. </a:t>
            </a:r>
            <a:endParaRPr lang="en-ID" dirty="0"/>
          </a:p>
          <a:p>
            <a:pPr marL="358775" lvl="1" indent="-271463">
              <a:buFont typeface="+mj-lt"/>
              <a:buAutoNum type="arabicPeriod"/>
            </a:pPr>
            <a:r>
              <a:rPr lang="en-ID" dirty="0" err="1"/>
              <a:t>Faktor</a:t>
            </a:r>
            <a:r>
              <a:rPr lang="en-ID" dirty="0"/>
              <a:t> hygiene / </a:t>
            </a:r>
            <a:r>
              <a:rPr lang="en-ID" dirty="0" err="1"/>
              <a:t>pemeliharaan</a:t>
            </a:r>
            <a:r>
              <a:rPr lang="en-ID" dirty="0"/>
              <a:t> / </a:t>
            </a:r>
            <a:r>
              <a:rPr lang="en-ID" dirty="0" err="1"/>
              <a:t>ekstrinsik</a:t>
            </a:r>
            <a:endParaRPr lang="en-ID" dirty="0"/>
          </a:p>
          <a:p>
            <a:pPr marL="373062" lvl="2">
              <a:buFont typeface="Wingdings" panose="05000000000000000000" pitchFamily="2" charset="2"/>
              <a:buChar char="à"/>
            </a:pPr>
            <a:r>
              <a:rPr lang="en-ID" dirty="0" err="1">
                <a:sym typeface="Wingdings" panose="05000000000000000000" pitchFamily="2" charset="2"/>
              </a:rPr>
              <a:t>Faktor</a:t>
            </a:r>
            <a:r>
              <a:rPr lang="en-ID" dirty="0">
                <a:sym typeface="Wingdings" panose="05000000000000000000" pitchFamily="2" charset="2"/>
              </a:rPr>
              <a:t> yang </a:t>
            </a:r>
            <a:r>
              <a:rPr lang="en-ID" dirty="0" err="1">
                <a:sym typeface="Wingdings" panose="05000000000000000000" pitchFamily="2" charset="2"/>
              </a:rPr>
              <a:t>menyebabkan</a:t>
            </a:r>
            <a:r>
              <a:rPr lang="en-ID" dirty="0">
                <a:sym typeface="Wingdings" panose="05000000000000000000" pitchFamily="2" charset="2"/>
              </a:rPr>
              <a:t> orang </a:t>
            </a:r>
            <a:r>
              <a:rPr lang="en-ID" dirty="0" err="1">
                <a:sym typeface="Wingdings" panose="05000000000000000000" pitchFamily="2" charset="2"/>
              </a:rPr>
              <a:t>hanya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dapat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memenuhi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kebutuhan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tingkat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dasarnya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saja</a:t>
            </a:r>
            <a:endParaRPr lang="en-ID" dirty="0">
              <a:sym typeface="Wingdings" panose="05000000000000000000" pitchFamily="2" charset="2"/>
            </a:endParaRPr>
          </a:p>
          <a:p>
            <a:pPr marL="358775" lvl="2" indent="0">
              <a:buNone/>
            </a:pPr>
            <a:r>
              <a:rPr lang="en-ID" dirty="0" err="1">
                <a:sym typeface="Wingdings" panose="05000000000000000000" pitchFamily="2" charset="2"/>
              </a:rPr>
              <a:t>Misal</a:t>
            </a:r>
            <a:r>
              <a:rPr lang="en-ID" dirty="0">
                <a:sym typeface="Wingdings" panose="05000000000000000000" pitchFamily="2" charset="2"/>
              </a:rPr>
              <a:t>: </a:t>
            </a:r>
            <a:r>
              <a:rPr lang="en-ID" dirty="0" err="1">
                <a:sym typeface="Wingdings" panose="05000000000000000000" pitchFamily="2" charset="2"/>
              </a:rPr>
              <a:t>gaji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supervisi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kebijakan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administrasi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hubungan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kerja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kondisi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kerja</a:t>
            </a:r>
            <a:r>
              <a:rPr lang="en-ID" dirty="0">
                <a:sym typeface="Wingdings" panose="05000000000000000000" pitchFamily="2" charset="2"/>
              </a:rPr>
              <a:t>. Jika </a:t>
            </a:r>
            <a:r>
              <a:rPr lang="en-ID" dirty="0" err="1">
                <a:sym typeface="Wingdings" panose="05000000000000000000" pitchFamily="2" charset="2"/>
              </a:rPr>
              <a:t>faktor</a:t>
            </a:r>
            <a:r>
              <a:rPr lang="en-ID" dirty="0">
                <a:sym typeface="Wingdings" panose="05000000000000000000" pitchFamily="2" charset="2"/>
              </a:rPr>
              <a:t> hygiene </a:t>
            </a:r>
            <a:r>
              <a:rPr lang="en-ID" dirty="0" err="1">
                <a:sym typeface="Wingdings" panose="05000000000000000000" pitchFamily="2" charset="2"/>
              </a:rPr>
              <a:t>tidak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ada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dapat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menyebabkan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seorang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pekerja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tidak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puas</a:t>
            </a:r>
            <a:r>
              <a:rPr lang="en-ID" dirty="0">
                <a:sym typeface="Wingdings" panose="05000000000000000000" pitchFamily="2" charset="2"/>
              </a:rPr>
              <a:t>. </a:t>
            </a: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2966A-5EB5-3E7B-8AD6-12B16BB174F4}"/>
              </a:ext>
            </a:extLst>
          </p:cNvPr>
          <p:cNvSpPr txBox="1"/>
          <p:nvPr/>
        </p:nvSpPr>
        <p:spPr>
          <a:xfrm>
            <a:off x="6217787" y="1119192"/>
            <a:ext cx="558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 err="1">
                <a:highlight>
                  <a:srgbClr val="FFFF00"/>
                </a:highlight>
              </a:rPr>
              <a:t>Teori</a:t>
            </a:r>
            <a:r>
              <a:rPr lang="en-ID" sz="3600" dirty="0">
                <a:highlight>
                  <a:srgbClr val="FFFF00"/>
                </a:highlight>
              </a:rPr>
              <a:t> Dua </a:t>
            </a:r>
            <a:r>
              <a:rPr lang="en-ID" sz="3600" dirty="0" err="1">
                <a:highlight>
                  <a:srgbClr val="FFFF00"/>
                </a:highlight>
              </a:rPr>
              <a:t>Faktor</a:t>
            </a:r>
            <a:r>
              <a:rPr lang="en-ID" sz="3600" dirty="0">
                <a:highlight>
                  <a:srgbClr val="FFFF00"/>
                </a:highlight>
              </a:rPr>
              <a:t> “Herzberg”</a:t>
            </a:r>
          </a:p>
        </p:txBody>
      </p:sp>
    </p:spTree>
    <p:extLst>
      <p:ext uri="{BB962C8B-B14F-4D97-AF65-F5344CB8AC3E}">
        <p14:creationId xmlns:p14="http://schemas.microsoft.com/office/powerpoint/2010/main" val="48150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1711</TotalTime>
  <Words>1118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Corbel</vt:lpstr>
      <vt:lpstr>Wingdings</vt:lpstr>
      <vt:lpstr>Parallax</vt:lpstr>
      <vt:lpstr>Motivasi, Kinerja, dan Penilaian Kinerja dalam Manajemen Keperawatan</vt:lpstr>
      <vt:lpstr>Konsep Motivasi</vt:lpstr>
      <vt:lpstr>PowerPoint Presentation</vt:lpstr>
      <vt:lpstr>PowerPoint Presentation</vt:lpstr>
      <vt:lpstr>Teori Motivasi</vt:lpstr>
      <vt:lpstr>TEORI KEBUTUHAN “MASLOW”</vt:lpstr>
      <vt:lpstr>PowerPoint Presentation</vt:lpstr>
      <vt:lpstr>PowerPoint Presentation</vt:lpstr>
      <vt:lpstr>PowerPoint Presentation</vt:lpstr>
      <vt:lpstr>Jenis-jenis motivasi kerja</vt:lpstr>
      <vt:lpstr>Prinsip Motivasi Kerja</vt:lpstr>
      <vt:lpstr>Faktor Pendorong Motivasi Kerja </vt:lpstr>
      <vt:lpstr>KINERJA PERAWAT</vt:lpstr>
      <vt:lpstr>Indikator Kinerja Perawat (Indikator Klinis)</vt:lpstr>
      <vt:lpstr>KEPUASAN KERJA</vt:lpstr>
      <vt:lpstr>Penilaian Kinerja Perawat</vt:lpstr>
      <vt:lpstr>Landasan Kebijakan</vt:lpstr>
      <vt:lpstr>On Going Professional Performance Evaluation (OPPE)</vt:lpstr>
      <vt:lpstr>Elemen Penilaian</vt:lpstr>
      <vt:lpstr>INDIKATOR KINERJA KEPERAWATAN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Retnayu Pradanie</dc:creator>
  <cp:lastModifiedBy>Retnayu Pradanie</cp:lastModifiedBy>
  <cp:revision>36</cp:revision>
  <dcterms:created xsi:type="dcterms:W3CDTF">2022-03-23T06:43:52Z</dcterms:created>
  <dcterms:modified xsi:type="dcterms:W3CDTF">2023-06-24T07:42:19Z</dcterms:modified>
</cp:coreProperties>
</file>